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5" r:id="rId1"/>
  </p:sldMasterIdLst>
  <p:handoutMasterIdLst>
    <p:handoutMasterId r:id="rId16"/>
  </p:handoutMasterIdLst>
  <p:sldIdLst>
    <p:sldId id="327" r:id="rId2"/>
    <p:sldId id="256" r:id="rId3"/>
    <p:sldId id="260" r:id="rId4"/>
    <p:sldId id="258" r:id="rId5"/>
    <p:sldId id="261" r:id="rId6"/>
    <p:sldId id="264" r:id="rId7"/>
    <p:sldId id="266" r:id="rId8"/>
    <p:sldId id="269" r:id="rId9"/>
    <p:sldId id="276" r:id="rId10"/>
    <p:sldId id="277" r:id="rId11"/>
    <p:sldId id="279" r:id="rId12"/>
    <p:sldId id="282" r:id="rId13"/>
    <p:sldId id="283" r:id="rId14"/>
    <p:sldId id="324" r:id="rId15"/>
  </p:sldIdLst>
  <p:sldSz cx="10799763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192B"/>
    <a:srgbClr val="D9535E"/>
    <a:srgbClr val="CE2131"/>
    <a:srgbClr val="CF2030"/>
    <a:srgbClr val="C00000"/>
    <a:srgbClr val="FFFFFF"/>
    <a:srgbClr val="D2D0CE"/>
    <a:srgbClr val="D6D3D0"/>
    <a:srgbClr val="E6E6E6"/>
    <a:srgbClr val="5C61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14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3084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liwia Karwecka // ONE House" userId="86da3447-a136-48c3-813e-ca341c1851b7" providerId="ADAL" clId="{C4149807-9ED7-45AC-A9EB-270C49DC2620}"/>
    <pc:docChg chg="undo redo custSel modSld">
      <pc:chgData name="Oliwia Karwecka // ONE House" userId="86da3447-a136-48c3-813e-ca341c1851b7" providerId="ADAL" clId="{C4149807-9ED7-45AC-A9EB-270C49DC2620}" dt="2023-04-07T13:43:42.275" v="35" actId="1076"/>
      <pc:docMkLst>
        <pc:docMk/>
      </pc:docMkLst>
      <pc:sldChg chg="modSp mod">
        <pc:chgData name="Oliwia Karwecka // ONE House" userId="86da3447-a136-48c3-813e-ca341c1851b7" providerId="ADAL" clId="{C4149807-9ED7-45AC-A9EB-270C49DC2620}" dt="2023-04-07T13:36:35.665" v="6" actId="1076"/>
        <pc:sldMkLst>
          <pc:docMk/>
          <pc:sldMk cId="1781085342" sldId="275"/>
        </pc:sldMkLst>
        <pc:spChg chg="mod">
          <ac:chgData name="Oliwia Karwecka // ONE House" userId="86da3447-a136-48c3-813e-ca341c1851b7" providerId="ADAL" clId="{C4149807-9ED7-45AC-A9EB-270C49DC2620}" dt="2023-04-07T13:36:21.620" v="3" actId="1076"/>
          <ac:spMkLst>
            <pc:docMk/>
            <pc:sldMk cId="1781085342" sldId="275"/>
            <ac:spMk id="4" creationId="{777B3444-D4C4-92F7-6B78-79B9EFCB83CB}"/>
          </ac:spMkLst>
        </pc:spChg>
        <pc:spChg chg="mod">
          <ac:chgData name="Oliwia Karwecka // ONE House" userId="86da3447-a136-48c3-813e-ca341c1851b7" providerId="ADAL" clId="{C4149807-9ED7-45AC-A9EB-270C49DC2620}" dt="2023-04-07T13:36:35.665" v="6" actId="1076"/>
          <ac:spMkLst>
            <pc:docMk/>
            <pc:sldMk cId="1781085342" sldId="275"/>
            <ac:spMk id="5" creationId="{6180DA58-1E24-9B47-ADFD-04983B761F6B}"/>
          </ac:spMkLst>
        </pc:spChg>
      </pc:sldChg>
      <pc:sldChg chg="modSp mod">
        <pc:chgData name="Oliwia Karwecka // ONE House" userId="86da3447-a136-48c3-813e-ca341c1851b7" providerId="ADAL" clId="{C4149807-9ED7-45AC-A9EB-270C49DC2620}" dt="2023-04-07T13:43:42.275" v="35" actId="1076"/>
        <pc:sldMkLst>
          <pc:docMk/>
          <pc:sldMk cId="3746670627" sldId="281"/>
        </pc:sldMkLst>
        <pc:spChg chg="mod">
          <ac:chgData name="Oliwia Karwecka // ONE House" userId="86da3447-a136-48c3-813e-ca341c1851b7" providerId="ADAL" clId="{C4149807-9ED7-45AC-A9EB-270C49DC2620}" dt="2023-04-07T13:43:42.275" v="35" actId="1076"/>
          <ac:spMkLst>
            <pc:docMk/>
            <pc:sldMk cId="3746670627" sldId="281"/>
            <ac:spMk id="5" creationId="{243718AE-81C8-4ABA-CCEB-B1517CEB65B9}"/>
          </ac:spMkLst>
        </pc:spChg>
      </pc:sldChg>
      <pc:sldChg chg="modSp mod">
        <pc:chgData name="Oliwia Karwecka // ONE House" userId="86da3447-a136-48c3-813e-ca341c1851b7" providerId="ADAL" clId="{C4149807-9ED7-45AC-A9EB-270C49DC2620}" dt="2023-04-07T13:39:52.128" v="26" actId="1076"/>
        <pc:sldMkLst>
          <pc:docMk/>
          <pc:sldMk cId="351769798" sldId="310"/>
        </pc:sldMkLst>
        <pc:spChg chg="mod">
          <ac:chgData name="Oliwia Karwecka // ONE House" userId="86da3447-a136-48c3-813e-ca341c1851b7" providerId="ADAL" clId="{C4149807-9ED7-45AC-A9EB-270C49DC2620}" dt="2023-04-07T13:39:38.594" v="21" actId="1076"/>
          <ac:spMkLst>
            <pc:docMk/>
            <pc:sldMk cId="351769798" sldId="310"/>
            <ac:spMk id="6" creationId="{22D0140C-E42F-56CD-D9FA-EADD7A860BFC}"/>
          </ac:spMkLst>
        </pc:spChg>
        <pc:spChg chg="mod">
          <ac:chgData name="Oliwia Karwecka // ONE House" userId="86da3447-a136-48c3-813e-ca341c1851b7" providerId="ADAL" clId="{C4149807-9ED7-45AC-A9EB-270C49DC2620}" dt="2023-04-07T13:39:38.910" v="22" actId="1076"/>
          <ac:spMkLst>
            <pc:docMk/>
            <pc:sldMk cId="351769798" sldId="310"/>
            <ac:spMk id="8" creationId="{040D0AC0-DB1A-6F88-90B5-F2EFA29D19D9}"/>
          </ac:spMkLst>
        </pc:spChg>
        <pc:spChg chg="mod">
          <ac:chgData name="Oliwia Karwecka // ONE House" userId="86da3447-a136-48c3-813e-ca341c1851b7" providerId="ADAL" clId="{C4149807-9ED7-45AC-A9EB-270C49DC2620}" dt="2023-04-07T13:39:52.128" v="26" actId="1076"/>
          <ac:spMkLst>
            <pc:docMk/>
            <pc:sldMk cId="351769798" sldId="310"/>
            <ac:spMk id="15" creationId="{096E79A3-6B41-3ED1-AA51-1F3710EB1378}"/>
          </ac:spMkLst>
        </pc:spChg>
      </pc:sldChg>
      <pc:sldChg chg="modSp mod">
        <pc:chgData name="Oliwia Karwecka // ONE House" userId="86da3447-a136-48c3-813e-ca341c1851b7" providerId="ADAL" clId="{C4149807-9ED7-45AC-A9EB-270C49DC2620}" dt="2023-04-07T13:37:22.916" v="8" actId="1076"/>
        <pc:sldMkLst>
          <pc:docMk/>
          <pc:sldMk cId="2094849609" sldId="325"/>
        </pc:sldMkLst>
        <pc:spChg chg="mod">
          <ac:chgData name="Oliwia Karwecka // ONE House" userId="86da3447-a136-48c3-813e-ca341c1851b7" providerId="ADAL" clId="{C4149807-9ED7-45AC-A9EB-270C49DC2620}" dt="2023-04-07T13:37:12.040" v="7" actId="1076"/>
          <ac:spMkLst>
            <pc:docMk/>
            <pc:sldMk cId="2094849609" sldId="325"/>
            <ac:spMk id="6" creationId="{D7C553F1-9275-F7F4-7CCF-7A0C8AA18F6A}"/>
          </ac:spMkLst>
        </pc:spChg>
        <pc:spChg chg="mod">
          <ac:chgData name="Oliwia Karwecka // ONE House" userId="86da3447-a136-48c3-813e-ca341c1851b7" providerId="ADAL" clId="{C4149807-9ED7-45AC-A9EB-270C49DC2620}" dt="2023-04-07T13:37:22.916" v="8" actId="1076"/>
          <ac:spMkLst>
            <pc:docMk/>
            <pc:sldMk cId="2094849609" sldId="325"/>
            <ac:spMk id="7" creationId="{CB87E3F1-3D87-ECAD-7797-9F1EE5EC7B5D}"/>
          </ac:spMkLst>
        </pc:spChg>
      </pc:sldChg>
      <pc:sldChg chg="modSp mod">
        <pc:chgData name="Oliwia Karwecka // ONE House" userId="86da3447-a136-48c3-813e-ca341c1851b7" providerId="ADAL" clId="{C4149807-9ED7-45AC-A9EB-270C49DC2620}" dt="2023-04-07T13:41:52.328" v="34" actId="1076"/>
        <pc:sldMkLst>
          <pc:docMk/>
          <pc:sldMk cId="3770995987" sldId="349"/>
        </pc:sldMkLst>
        <pc:spChg chg="mod">
          <ac:chgData name="Oliwia Karwecka // ONE House" userId="86da3447-a136-48c3-813e-ca341c1851b7" providerId="ADAL" clId="{C4149807-9ED7-45AC-A9EB-270C49DC2620}" dt="2023-04-07T13:41:52.328" v="34" actId="1076"/>
          <ac:spMkLst>
            <pc:docMk/>
            <pc:sldMk cId="3770995987" sldId="349"/>
            <ac:spMk id="9" creationId="{8F041E9E-43A1-02A8-2583-B85784A3C8D8}"/>
          </ac:spMkLst>
        </pc:spChg>
      </pc:sldChg>
      <pc:sldChg chg="modSp mod">
        <pc:chgData name="Oliwia Karwecka // ONE House" userId="86da3447-a136-48c3-813e-ca341c1851b7" providerId="ADAL" clId="{C4149807-9ED7-45AC-A9EB-270C49DC2620}" dt="2023-04-07T13:39:41.799" v="25" actId="1076"/>
        <pc:sldMkLst>
          <pc:docMk/>
          <pc:sldMk cId="472968974" sldId="368"/>
        </pc:sldMkLst>
        <pc:spChg chg="mod">
          <ac:chgData name="Oliwia Karwecka // ONE House" userId="86da3447-a136-48c3-813e-ca341c1851b7" providerId="ADAL" clId="{C4149807-9ED7-45AC-A9EB-270C49DC2620}" dt="2023-04-07T13:39:41.799" v="25" actId="1076"/>
          <ac:spMkLst>
            <pc:docMk/>
            <pc:sldMk cId="472968974" sldId="368"/>
            <ac:spMk id="15" creationId="{5C1407DD-B272-82E6-FC47-B84494731A4E}"/>
          </ac:spMkLst>
        </pc:spChg>
      </pc:sldChg>
      <pc:sldChg chg="modSp mod">
        <pc:chgData name="Oliwia Karwecka // ONE House" userId="86da3447-a136-48c3-813e-ca341c1851b7" providerId="ADAL" clId="{C4149807-9ED7-45AC-A9EB-270C49DC2620}" dt="2023-04-07T13:38:01.801" v="10" actId="1076"/>
        <pc:sldMkLst>
          <pc:docMk/>
          <pc:sldMk cId="4177377208" sldId="369"/>
        </pc:sldMkLst>
        <pc:spChg chg="mod">
          <ac:chgData name="Oliwia Karwecka // ONE House" userId="86da3447-a136-48c3-813e-ca341c1851b7" providerId="ADAL" clId="{C4149807-9ED7-45AC-A9EB-270C49DC2620}" dt="2023-04-07T13:38:01.801" v="10" actId="1076"/>
          <ac:spMkLst>
            <pc:docMk/>
            <pc:sldMk cId="4177377208" sldId="369"/>
            <ac:spMk id="8" creationId="{040D0AC0-DB1A-6F88-90B5-F2EFA29D19D9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421FF79E-7785-60AE-D997-0C775C970A6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13E6CF10-F007-6950-9C50-F79E7BFC476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3518B0-1E03-4F41-B81D-21B06EBFD295}" type="datetimeFigureOut">
              <a:rPr lang="pl-PL" smtClean="0"/>
              <a:t>6.08.2025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85E3EB5A-F6B7-FE49-C2FB-609BEAD2571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A6EA3D-5985-FEAD-BBC2-488D3C59A30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B272F0-650F-4C96-9740-8622D255730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61441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5566FDB7-385A-1362-B3B0-C9B23003599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7038" y="2698434"/>
            <a:ext cx="8220628" cy="12365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20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>
              <a:defRPr sz="10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0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0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08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Spotkanie</a:t>
            </a:r>
          </a:p>
        </p:txBody>
      </p:sp>
      <p:sp>
        <p:nvSpPr>
          <p:cNvPr id="14" name="Symbol zastępczy tekstu 13">
            <a:extLst>
              <a:ext uri="{FF2B5EF4-FFF2-40B4-BE49-F238E27FC236}">
                <a16:creationId xmlns:a16="http://schemas.microsoft.com/office/drawing/2014/main" id="{D5D2AA97-7F9C-7D99-3433-5B2FD9EC72F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6521" y="4140116"/>
            <a:ext cx="4208385" cy="82937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5399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latin typeface="Arial Black" panose="020B0A04020102020204" pitchFamily="34" charset="0"/>
              </a:defRPr>
            </a:lvl2pPr>
            <a:lvl3pPr marL="1079853" indent="0">
              <a:buNone/>
              <a:defRPr>
                <a:latin typeface="Arial Black" panose="020B0A04020102020204" pitchFamily="34" charset="0"/>
              </a:defRPr>
            </a:lvl3pPr>
            <a:lvl4pPr marL="1619777" indent="0">
              <a:buNone/>
              <a:defRPr>
                <a:latin typeface="Arial Black" panose="020B0A04020102020204" pitchFamily="34" charset="0"/>
              </a:defRPr>
            </a:lvl4pPr>
            <a:lvl5pPr marL="2159702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Grupy BNI </a:t>
            </a:r>
          </a:p>
        </p:txBody>
      </p:sp>
      <p:sp>
        <p:nvSpPr>
          <p:cNvPr id="15" name="Symbol zastępczy tekstu 13">
            <a:extLst>
              <a:ext uri="{FF2B5EF4-FFF2-40B4-BE49-F238E27FC236}">
                <a16:creationId xmlns:a16="http://schemas.microsoft.com/office/drawing/2014/main" id="{95C4C601-0FF1-0F51-147F-48D5A8B8DF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3423" y="4122010"/>
            <a:ext cx="4208385" cy="82833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5399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latin typeface="Arial Black" panose="020B0A04020102020204" pitchFamily="34" charset="0"/>
              </a:defRPr>
            </a:lvl2pPr>
            <a:lvl3pPr marL="1079853" indent="0">
              <a:buNone/>
              <a:defRPr>
                <a:latin typeface="Arial Black" panose="020B0A04020102020204" pitchFamily="34" charset="0"/>
              </a:defRPr>
            </a:lvl3pPr>
            <a:lvl4pPr marL="1619777" indent="0">
              <a:buNone/>
              <a:defRPr>
                <a:latin typeface="Arial Black" panose="020B0A04020102020204" pitchFamily="34" charset="0"/>
              </a:defRPr>
            </a:lvl4pPr>
            <a:lvl5pPr marL="2159702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Carbon</a:t>
            </a:r>
          </a:p>
        </p:txBody>
      </p:sp>
      <p:sp>
        <p:nvSpPr>
          <p:cNvPr id="21" name="Symbol zastępczy tekstu 20">
            <a:extLst>
              <a:ext uri="{FF2B5EF4-FFF2-40B4-BE49-F238E27FC236}">
                <a16:creationId xmlns:a16="http://schemas.microsoft.com/office/drawing/2014/main" id="{6D7CF8C0-C0A9-1722-2497-687A5411E8C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3081" y="5031983"/>
            <a:ext cx="3514209" cy="4666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Środa</a:t>
            </a:r>
          </a:p>
        </p:txBody>
      </p:sp>
      <p:sp>
        <p:nvSpPr>
          <p:cNvPr id="23" name="Symbol zastępczy tekstu 22">
            <a:extLst>
              <a:ext uri="{FF2B5EF4-FFF2-40B4-BE49-F238E27FC236}">
                <a16:creationId xmlns:a16="http://schemas.microsoft.com/office/drawing/2014/main" id="{664D7BE0-8FC9-22C4-5CBF-6682E1FD3B0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1012" y="5580624"/>
            <a:ext cx="2187798" cy="70474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5199" b="1" spc="-30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l-PL" dirty="0"/>
              <a:t>16.11</a:t>
            </a:r>
          </a:p>
        </p:txBody>
      </p:sp>
      <p:sp>
        <p:nvSpPr>
          <p:cNvPr id="24" name="Symbol zastępczy tekstu 22">
            <a:extLst>
              <a:ext uri="{FF2B5EF4-FFF2-40B4-BE49-F238E27FC236}">
                <a16:creationId xmlns:a16="http://schemas.microsoft.com/office/drawing/2014/main" id="{FE2F1D3B-74C7-35CA-A045-47125FF5EE5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040317" y="5598623"/>
            <a:ext cx="5230547" cy="70474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4799" b="1" spc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l-PL" dirty="0"/>
              <a:t>16:00 - 19:00</a:t>
            </a:r>
          </a:p>
        </p:txBody>
      </p:sp>
      <p:cxnSp>
        <p:nvCxnSpPr>
          <p:cNvPr id="28" name="Łącznik prosty 27">
            <a:extLst>
              <a:ext uri="{FF2B5EF4-FFF2-40B4-BE49-F238E27FC236}">
                <a16:creationId xmlns:a16="http://schemas.microsoft.com/office/drawing/2014/main" id="{B793CCDF-9163-67A2-888D-A1A3E3C852A4}"/>
              </a:ext>
            </a:extLst>
          </p:cNvPr>
          <p:cNvCxnSpPr>
            <a:cxnSpLocks/>
          </p:cNvCxnSpPr>
          <p:nvPr userDrawn="1"/>
        </p:nvCxnSpPr>
        <p:spPr>
          <a:xfrm>
            <a:off x="2856836" y="5596926"/>
            <a:ext cx="0" cy="656362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Symbol zastępczy tekstu 30">
            <a:extLst>
              <a:ext uri="{FF2B5EF4-FFF2-40B4-BE49-F238E27FC236}">
                <a16:creationId xmlns:a16="http://schemas.microsoft.com/office/drawing/2014/main" id="{52883E98-A0AB-A0FA-B7C8-8E9C1766B68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93320" y="6341154"/>
            <a:ext cx="6841118" cy="98093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800"/>
              </a:spcBef>
              <a:buNone/>
              <a:defRPr sz="3101" b="1" kern="10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l-PL" dirty="0"/>
              <a:t>Biuro Regionalne BNI</a:t>
            </a:r>
          </a:p>
          <a:p>
            <a:pPr lvl="0"/>
            <a:r>
              <a:rPr lang="pl-PL" dirty="0"/>
              <a:t>al. Grunwaldzka 415, Gdańsk</a:t>
            </a:r>
          </a:p>
        </p:txBody>
      </p:sp>
      <p:sp>
        <p:nvSpPr>
          <p:cNvPr id="33" name="Symbol zastępczy obrazu 32">
            <a:extLst>
              <a:ext uri="{FF2B5EF4-FFF2-40B4-BE49-F238E27FC236}">
                <a16:creationId xmlns:a16="http://schemas.microsoft.com/office/drawing/2014/main" id="{33A81A42-0824-5AE6-D099-0A9800243E9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" y="7663325"/>
            <a:ext cx="10799763" cy="3136440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4" name="Symbol zastępczy obrazu 34">
            <a:extLst>
              <a:ext uri="{FF2B5EF4-FFF2-40B4-BE49-F238E27FC236}">
                <a16:creationId xmlns:a16="http://schemas.microsoft.com/office/drawing/2014/main" id="{57EE41FB-4558-4E62-D856-E1E0EE1FB70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94219" y="8630995"/>
            <a:ext cx="4104979" cy="2168203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31395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ymbol zastępczy tekstu 11">
            <a:extLst>
              <a:ext uri="{FF2B5EF4-FFF2-40B4-BE49-F238E27FC236}">
                <a16:creationId xmlns:a16="http://schemas.microsoft.com/office/drawing/2014/main" id="{156F27F0-4835-4816-34FD-15F26946FD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9180" y="5822979"/>
            <a:ext cx="8220628" cy="12365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20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>
              <a:defRPr sz="10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0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0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08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Spotkanie</a:t>
            </a:r>
          </a:p>
        </p:txBody>
      </p:sp>
      <p:sp>
        <p:nvSpPr>
          <p:cNvPr id="12" name="Symbol zastępczy tekstu 13">
            <a:extLst>
              <a:ext uri="{FF2B5EF4-FFF2-40B4-BE49-F238E27FC236}">
                <a16:creationId xmlns:a16="http://schemas.microsoft.com/office/drawing/2014/main" id="{23689395-AA29-9B68-F796-A0D12CD98C3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8345" y="7249785"/>
            <a:ext cx="4208385" cy="82937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5399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latin typeface="Arial Black" panose="020B0A04020102020204" pitchFamily="34" charset="0"/>
              </a:defRPr>
            </a:lvl2pPr>
            <a:lvl3pPr marL="1079853" indent="0">
              <a:buNone/>
              <a:defRPr>
                <a:latin typeface="Arial Black" panose="020B0A04020102020204" pitchFamily="34" charset="0"/>
              </a:defRPr>
            </a:lvl3pPr>
            <a:lvl4pPr marL="1619777" indent="0">
              <a:buNone/>
              <a:defRPr>
                <a:latin typeface="Arial Black" panose="020B0A04020102020204" pitchFamily="34" charset="0"/>
              </a:defRPr>
            </a:lvl4pPr>
            <a:lvl5pPr marL="2159702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Grupy BNI </a:t>
            </a:r>
          </a:p>
        </p:txBody>
      </p:sp>
      <p:sp>
        <p:nvSpPr>
          <p:cNvPr id="13" name="Symbol zastępczy tekstu 13">
            <a:extLst>
              <a:ext uri="{FF2B5EF4-FFF2-40B4-BE49-F238E27FC236}">
                <a16:creationId xmlns:a16="http://schemas.microsoft.com/office/drawing/2014/main" id="{28832430-CA3F-D8B9-C1D2-1CF9A47E70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5247" y="7231680"/>
            <a:ext cx="4208385" cy="82833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5399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latin typeface="Arial Black" panose="020B0A04020102020204" pitchFamily="34" charset="0"/>
              </a:defRPr>
            </a:lvl2pPr>
            <a:lvl3pPr marL="1079853" indent="0">
              <a:buNone/>
              <a:defRPr>
                <a:latin typeface="Arial Black" panose="020B0A04020102020204" pitchFamily="34" charset="0"/>
              </a:defRPr>
            </a:lvl3pPr>
            <a:lvl4pPr marL="1619777" indent="0">
              <a:buNone/>
              <a:defRPr>
                <a:latin typeface="Arial Black" panose="020B0A04020102020204" pitchFamily="34" charset="0"/>
              </a:defRPr>
            </a:lvl4pPr>
            <a:lvl5pPr marL="2159702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Carbon</a:t>
            </a:r>
          </a:p>
        </p:txBody>
      </p:sp>
      <p:sp>
        <p:nvSpPr>
          <p:cNvPr id="14" name="Symbol zastępczy tekstu 22">
            <a:extLst>
              <a:ext uri="{FF2B5EF4-FFF2-40B4-BE49-F238E27FC236}">
                <a16:creationId xmlns:a16="http://schemas.microsoft.com/office/drawing/2014/main" id="{0CB4AB89-EAE5-119A-3237-A16FC34A8E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8920" y="8675743"/>
            <a:ext cx="2187798" cy="70474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5199" b="1" spc="-30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l-PL" dirty="0"/>
              <a:t>16.11</a:t>
            </a:r>
          </a:p>
        </p:txBody>
      </p:sp>
      <p:sp>
        <p:nvSpPr>
          <p:cNvPr id="15" name="Symbol zastępczy tekstu 22">
            <a:extLst>
              <a:ext uri="{FF2B5EF4-FFF2-40B4-BE49-F238E27FC236}">
                <a16:creationId xmlns:a16="http://schemas.microsoft.com/office/drawing/2014/main" id="{198E07DD-6E8F-B482-10BD-58F5520E02E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008223" y="8702051"/>
            <a:ext cx="5230547" cy="70474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4799" b="1" spc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l-PL" dirty="0"/>
              <a:t>16:00 - 19:00</a:t>
            </a:r>
          </a:p>
        </p:txBody>
      </p: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id="{138ECEA5-01A3-7EF7-35FC-1C25330FB980}"/>
              </a:ext>
            </a:extLst>
          </p:cNvPr>
          <p:cNvCxnSpPr>
            <a:cxnSpLocks/>
          </p:cNvCxnSpPr>
          <p:nvPr userDrawn="1"/>
        </p:nvCxnSpPr>
        <p:spPr>
          <a:xfrm>
            <a:off x="2920997" y="8724129"/>
            <a:ext cx="0" cy="65636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ymbol zastępczy tekstu 20">
            <a:extLst>
              <a:ext uri="{FF2B5EF4-FFF2-40B4-BE49-F238E27FC236}">
                <a16:creationId xmlns:a16="http://schemas.microsoft.com/office/drawing/2014/main" id="{711EDF9B-1A1B-9A3B-FE5C-3D41F18C8B5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8346" y="8164813"/>
            <a:ext cx="3514209" cy="4666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Środa</a:t>
            </a:r>
          </a:p>
        </p:txBody>
      </p:sp>
      <p:sp>
        <p:nvSpPr>
          <p:cNvPr id="19" name="Symbol zastępczy obrazu 18">
            <a:extLst>
              <a:ext uri="{FF2B5EF4-FFF2-40B4-BE49-F238E27FC236}">
                <a16:creationId xmlns:a16="http://schemas.microsoft.com/office/drawing/2014/main" id="{8B7519D9-98AF-6169-B7D7-56A387F3EC8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974850" y="1587497"/>
            <a:ext cx="6806273" cy="4196838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21" name="Symbol zastępczy obrazu 20">
            <a:extLst>
              <a:ext uri="{FF2B5EF4-FFF2-40B4-BE49-F238E27FC236}">
                <a16:creationId xmlns:a16="http://schemas.microsoft.com/office/drawing/2014/main" id="{57608D8A-A8CD-48A4-4C94-E1ACC29B838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8138" y="9542650"/>
            <a:ext cx="2009990" cy="466656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  <p:sp>
        <p:nvSpPr>
          <p:cNvPr id="2" name="Symbol zastępczy obrazu 34">
            <a:extLst>
              <a:ext uri="{FF2B5EF4-FFF2-40B4-BE49-F238E27FC236}">
                <a16:creationId xmlns:a16="http://schemas.microsoft.com/office/drawing/2014/main" id="{60A1C0D3-901D-1192-7E9F-692FA4F10818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94219" y="8630995"/>
            <a:ext cx="4104979" cy="2168203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92182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ymbol zastępczy tekstu 11">
            <a:extLst>
              <a:ext uri="{FF2B5EF4-FFF2-40B4-BE49-F238E27FC236}">
                <a16:creationId xmlns:a16="http://schemas.microsoft.com/office/drawing/2014/main" id="{9B107FDB-7DB3-6CCF-7B48-36FF62E937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3137" y="2716872"/>
            <a:ext cx="9647744" cy="12365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20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>
              <a:defRPr sz="10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0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0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08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Networking</a:t>
            </a:r>
          </a:p>
        </p:txBody>
      </p:sp>
      <p:sp>
        <p:nvSpPr>
          <p:cNvPr id="12" name="Symbol zastępczy tekstu 13">
            <a:extLst>
              <a:ext uri="{FF2B5EF4-FFF2-40B4-BE49-F238E27FC236}">
                <a16:creationId xmlns:a16="http://schemas.microsoft.com/office/drawing/2014/main" id="{AD45507D-DC67-9A06-4A56-132860787A8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0430" y="4132953"/>
            <a:ext cx="9647742" cy="82937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5399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latin typeface="Arial Black" panose="020B0A04020102020204" pitchFamily="34" charset="0"/>
              </a:defRPr>
            </a:lvl2pPr>
            <a:lvl3pPr marL="1079853" indent="0">
              <a:buNone/>
              <a:defRPr>
                <a:latin typeface="Arial Black" panose="020B0A04020102020204" pitchFamily="34" charset="0"/>
              </a:defRPr>
            </a:lvl3pPr>
            <a:lvl4pPr marL="1619777" indent="0">
              <a:buNone/>
              <a:defRPr>
                <a:latin typeface="Arial Black" panose="020B0A04020102020204" pitchFamily="34" charset="0"/>
              </a:defRPr>
            </a:lvl4pPr>
            <a:lvl5pPr marL="2159702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BNI Carbon &amp; IT</a:t>
            </a:r>
          </a:p>
        </p:txBody>
      </p:sp>
      <p:sp>
        <p:nvSpPr>
          <p:cNvPr id="13" name="Symbol zastępczy tekstu 20">
            <a:extLst>
              <a:ext uri="{FF2B5EF4-FFF2-40B4-BE49-F238E27FC236}">
                <a16:creationId xmlns:a16="http://schemas.microsoft.com/office/drawing/2014/main" id="{08BB0BD3-92E8-23DE-EE3E-DCB933A7739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7039" y="5048025"/>
            <a:ext cx="3514209" cy="4666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Środa</a:t>
            </a:r>
          </a:p>
        </p:txBody>
      </p:sp>
      <p:sp>
        <p:nvSpPr>
          <p:cNvPr id="14" name="Symbol zastępczy tekstu 22">
            <a:extLst>
              <a:ext uri="{FF2B5EF4-FFF2-40B4-BE49-F238E27FC236}">
                <a16:creationId xmlns:a16="http://schemas.microsoft.com/office/drawing/2014/main" id="{7922E063-F8DA-E671-4D10-1BE111387D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8982" y="5549236"/>
            <a:ext cx="2187798" cy="70474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5199" b="1" spc="-30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l-PL" dirty="0"/>
              <a:t>16.11</a:t>
            </a:r>
          </a:p>
        </p:txBody>
      </p:sp>
      <p:sp>
        <p:nvSpPr>
          <p:cNvPr id="15" name="Symbol zastępczy tekstu 22">
            <a:extLst>
              <a:ext uri="{FF2B5EF4-FFF2-40B4-BE49-F238E27FC236}">
                <a16:creationId xmlns:a16="http://schemas.microsoft.com/office/drawing/2014/main" id="{87520F27-5C04-9934-1FED-3184CECB78F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024275" y="5614665"/>
            <a:ext cx="5230547" cy="70474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4799" b="1" spc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l-PL" dirty="0"/>
              <a:t>16:00 - 19:00</a:t>
            </a:r>
          </a:p>
        </p:txBody>
      </p: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id="{3033B2CB-2B75-39F8-4C51-B5756B7C8A1E}"/>
              </a:ext>
            </a:extLst>
          </p:cNvPr>
          <p:cNvCxnSpPr>
            <a:cxnSpLocks/>
          </p:cNvCxnSpPr>
          <p:nvPr userDrawn="1"/>
        </p:nvCxnSpPr>
        <p:spPr>
          <a:xfrm>
            <a:off x="2856836" y="5596926"/>
            <a:ext cx="0" cy="65636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ymbol zastępczy tekstu 30">
            <a:extLst>
              <a:ext uri="{FF2B5EF4-FFF2-40B4-BE49-F238E27FC236}">
                <a16:creationId xmlns:a16="http://schemas.microsoft.com/office/drawing/2014/main" id="{86A426D0-4E99-5CBE-E3A8-F1D31D03B5B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7278" y="6341154"/>
            <a:ext cx="6841118" cy="98093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800"/>
              </a:spcBef>
              <a:buNone/>
              <a:defRPr sz="3101" b="1" kern="10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l-PL" dirty="0"/>
              <a:t>Biuro Regionalne BNI</a:t>
            </a:r>
          </a:p>
          <a:p>
            <a:pPr lvl="0"/>
            <a:r>
              <a:rPr lang="pl-PL" dirty="0"/>
              <a:t>al. Grunwaldzka 415, Gdańsk</a:t>
            </a:r>
          </a:p>
        </p:txBody>
      </p:sp>
      <p:sp>
        <p:nvSpPr>
          <p:cNvPr id="18" name="Symbol zastępczy obrazu 32">
            <a:extLst>
              <a:ext uri="{FF2B5EF4-FFF2-40B4-BE49-F238E27FC236}">
                <a16:creationId xmlns:a16="http://schemas.microsoft.com/office/drawing/2014/main" id="{671FADA9-00A4-7570-5D4F-4AB19422F6E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" y="7971809"/>
            <a:ext cx="10799763" cy="2827952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2" name="Symbol zastępczy obrazu 34">
            <a:extLst>
              <a:ext uri="{FF2B5EF4-FFF2-40B4-BE49-F238E27FC236}">
                <a16:creationId xmlns:a16="http://schemas.microsoft.com/office/drawing/2014/main" id="{3AC53953-629C-974A-0FE2-045913FE8FE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94219" y="8630995"/>
            <a:ext cx="4104979" cy="2168203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16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9C4ECFD9-B946-F595-474F-E5960BC412B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0176" y="5853341"/>
            <a:ext cx="9647744" cy="12365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20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>
              <a:defRPr sz="10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0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0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08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Networking</a:t>
            </a:r>
          </a:p>
        </p:txBody>
      </p:sp>
      <p:sp>
        <p:nvSpPr>
          <p:cNvPr id="13" name="Symbol zastępczy tekstu 13">
            <a:extLst>
              <a:ext uri="{FF2B5EF4-FFF2-40B4-BE49-F238E27FC236}">
                <a16:creationId xmlns:a16="http://schemas.microsoft.com/office/drawing/2014/main" id="{68E0FEAB-2847-C12F-AC46-B43252DE6BD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7469" y="7269420"/>
            <a:ext cx="9647742" cy="82937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5399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latin typeface="Arial Black" panose="020B0A04020102020204" pitchFamily="34" charset="0"/>
              </a:defRPr>
            </a:lvl2pPr>
            <a:lvl3pPr marL="1079853" indent="0">
              <a:buNone/>
              <a:defRPr>
                <a:latin typeface="Arial Black" panose="020B0A04020102020204" pitchFamily="34" charset="0"/>
              </a:defRPr>
            </a:lvl3pPr>
            <a:lvl4pPr marL="1619777" indent="0">
              <a:buNone/>
              <a:defRPr>
                <a:latin typeface="Arial Black" panose="020B0A04020102020204" pitchFamily="34" charset="0"/>
              </a:defRPr>
            </a:lvl4pPr>
            <a:lvl5pPr marL="2159702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BNI Carbon &amp; IT</a:t>
            </a:r>
          </a:p>
        </p:txBody>
      </p:sp>
      <p:sp>
        <p:nvSpPr>
          <p:cNvPr id="14" name="Symbol zastępczy tekstu 20">
            <a:extLst>
              <a:ext uri="{FF2B5EF4-FFF2-40B4-BE49-F238E27FC236}">
                <a16:creationId xmlns:a16="http://schemas.microsoft.com/office/drawing/2014/main" id="{79F30D09-4D62-CDC7-B7AE-4A798A4831E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4082" y="8200536"/>
            <a:ext cx="3514209" cy="4666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Środa</a:t>
            </a:r>
          </a:p>
        </p:txBody>
      </p:sp>
      <p:sp>
        <p:nvSpPr>
          <p:cNvPr id="15" name="Symbol zastępczy tekstu 22">
            <a:extLst>
              <a:ext uri="{FF2B5EF4-FFF2-40B4-BE49-F238E27FC236}">
                <a16:creationId xmlns:a16="http://schemas.microsoft.com/office/drawing/2014/main" id="{39DC327E-7617-AD2E-4393-0C229FA239D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9980" y="8717792"/>
            <a:ext cx="2187798" cy="70474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5199" b="1" spc="-30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l-PL" dirty="0"/>
              <a:t>16.11</a:t>
            </a:r>
          </a:p>
        </p:txBody>
      </p:sp>
      <p:sp>
        <p:nvSpPr>
          <p:cNvPr id="16" name="Symbol zastępczy tekstu 22">
            <a:extLst>
              <a:ext uri="{FF2B5EF4-FFF2-40B4-BE49-F238E27FC236}">
                <a16:creationId xmlns:a16="http://schemas.microsoft.com/office/drawing/2014/main" id="{E6C1D89A-239B-4604-504A-7A19B29A141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011313" y="8751135"/>
            <a:ext cx="5230547" cy="70474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4799" b="1" spc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l-PL" dirty="0"/>
              <a:t>16:00 - 19:00</a:t>
            </a:r>
          </a:p>
        </p:txBody>
      </p:sp>
      <p:cxnSp>
        <p:nvCxnSpPr>
          <p:cNvPr id="17" name="Łącznik prosty 16">
            <a:extLst>
              <a:ext uri="{FF2B5EF4-FFF2-40B4-BE49-F238E27FC236}">
                <a16:creationId xmlns:a16="http://schemas.microsoft.com/office/drawing/2014/main" id="{199ED53D-A828-A631-5B2C-964466C105E7}"/>
              </a:ext>
            </a:extLst>
          </p:cNvPr>
          <p:cNvCxnSpPr>
            <a:cxnSpLocks/>
          </p:cNvCxnSpPr>
          <p:nvPr userDrawn="1"/>
        </p:nvCxnSpPr>
        <p:spPr>
          <a:xfrm>
            <a:off x="2924085" y="8781522"/>
            <a:ext cx="0" cy="65636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ymbol zastępczy obrazu 18">
            <a:extLst>
              <a:ext uri="{FF2B5EF4-FFF2-40B4-BE49-F238E27FC236}">
                <a16:creationId xmlns:a16="http://schemas.microsoft.com/office/drawing/2014/main" id="{F0363C38-B752-DA4D-CF1B-634EAAA334B6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597439" y="790461"/>
            <a:ext cx="7202326" cy="49987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dirty="0"/>
              <a:t>Obraz</a:t>
            </a:r>
          </a:p>
        </p:txBody>
      </p:sp>
      <p:sp>
        <p:nvSpPr>
          <p:cNvPr id="20" name="Symbol zastępczy obrazu 20">
            <a:extLst>
              <a:ext uri="{FF2B5EF4-FFF2-40B4-BE49-F238E27FC236}">
                <a16:creationId xmlns:a16="http://schemas.microsoft.com/office/drawing/2014/main" id="{47B8908E-2FBF-7C28-5200-8A2D7A50241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8138" y="9542650"/>
            <a:ext cx="2009990" cy="466656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  <p:sp>
        <p:nvSpPr>
          <p:cNvPr id="2" name="Symbol zastępczy obrazu 34">
            <a:extLst>
              <a:ext uri="{FF2B5EF4-FFF2-40B4-BE49-F238E27FC236}">
                <a16:creationId xmlns:a16="http://schemas.microsoft.com/office/drawing/2014/main" id="{A64CB171-A643-1831-CE3C-3A4BEDF5897F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94219" y="8630995"/>
            <a:ext cx="4104979" cy="2168203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61620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ymbol zastępczy obrazu 14">
            <a:extLst>
              <a:ext uri="{FF2B5EF4-FFF2-40B4-BE49-F238E27FC236}">
                <a16:creationId xmlns:a16="http://schemas.microsoft.com/office/drawing/2014/main" id="{55628859-A9B6-FE9F-363D-680FB0018A3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7317" y="3466591"/>
            <a:ext cx="4015598" cy="5618924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6" name="Symbol zastępczy tekstu 20">
            <a:extLst>
              <a:ext uri="{FF2B5EF4-FFF2-40B4-BE49-F238E27FC236}">
                <a16:creationId xmlns:a16="http://schemas.microsoft.com/office/drawing/2014/main" id="{1CEB7FD8-DC87-73BD-F40D-A6157569082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50982" y="3872528"/>
            <a:ext cx="5043405" cy="5231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3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Podziękowanie dla</a:t>
            </a:r>
          </a:p>
        </p:txBody>
      </p:sp>
      <p:sp>
        <p:nvSpPr>
          <p:cNvPr id="17" name="Symbol zastępczy tekstu 13">
            <a:extLst>
              <a:ext uri="{FF2B5EF4-FFF2-40B4-BE49-F238E27FC236}">
                <a16:creationId xmlns:a16="http://schemas.microsoft.com/office/drawing/2014/main" id="{75860574-5605-7E94-B703-5466E4A09A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62932" y="4500533"/>
            <a:ext cx="5043405" cy="196776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999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latin typeface="Arial Black" panose="020B0A04020102020204" pitchFamily="34" charset="0"/>
              </a:defRPr>
            </a:lvl2pPr>
            <a:lvl3pPr marL="1079853" indent="0">
              <a:buNone/>
              <a:defRPr>
                <a:latin typeface="Arial Black" panose="020B0A04020102020204" pitchFamily="34" charset="0"/>
              </a:defRPr>
            </a:lvl3pPr>
            <a:lvl4pPr marL="1619777" indent="0">
              <a:buNone/>
              <a:defRPr>
                <a:latin typeface="Arial Black" panose="020B0A04020102020204" pitchFamily="34" charset="0"/>
              </a:defRPr>
            </a:lvl4pPr>
            <a:lvl5pPr marL="2159702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Tomasza</a:t>
            </a:r>
          </a:p>
          <a:p>
            <a:pPr lvl="0"/>
            <a:r>
              <a:rPr lang="pl-PL" dirty="0"/>
              <a:t>Maja</a:t>
            </a:r>
          </a:p>
        </p:txBody>
      </p:sp>
      <p:sp>
        <p:nvSpPr>
          <p:cNvPr id="20" name="Symbol zastępczy tekstu 19">
            <a:extLst>
              <a:ext uri="{FF2B5EF4-FFF2-40B4-BE49-F238E27FC236}">
                <a16:creationId xmlns:a16="http://schemas.microsoft.com/office/drawing/2014/main" id="{2C8F9DEA-CC7C-818C-2DA8-44435602562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62930" y="6489545"/>
            <a:ext cx="5257405" cy="252375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za zaproszenie</a:t>
            </a:r>
          </a:p>
        </p:txBody>
      </p:sp>
      <p:sp>
        <p:nvSpPr>
          <p:cNvPr id="3" name="Symbol zastępczy obrazu 34">
            <a:extLst>
              <a:ext uri="{FF2B5EF4-FFF2-40B4-BE49-F238E27FC236}">
                <a16:creationId xmlns:a16="http://schemas.microsoft.com/office/drawing/2014/main" id="{69A6B948-24B5-A5EB-8F49-BFBB841F164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94219" y="8630995"/>
            <a:ext cx="4104979" cy="2168203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07612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ymbol zastępczy obrazu 18">
            <a:extLst>
              <a:ext uri="{FF2B5EF4-FFF2-40B4-BE49-F238E27FC236}">
                <a16:creationId xmlns:a16="http://schemas.microsoft.com/office/drawing/2014/main" id="{8F3DFAC4-1451-198D-5E1B-13788708ED13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015766" y="834905"/>
            <a:ext cx="5784000" cy="9964860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1" name="Symbol zastępczy tekstu 20">
            <a:extLst>
              <a:ext uri="{FF2B5EF4-FFF2-40B4-BE49-F238E27FC236}">
                <a16:creationId xmlns:a16="http://schemas.microsoft.com/office/drawing/2014/main" id="{281D77A3-4F07-1EC2-8135-C0A77F8DE9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749" y="3894537"/>
            <a:ext cx="5043405" cy="5231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3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Podziękowanie dla</a:t>
            </a:r>
          </a:p>
        </p:txBody>
      </p:sp>
      <p:sp>
        <p:nvSpPr>
          <p:cNvPr id="12" name="Symbol zastępczy tekstu 13">
            <a:extLst>
              <a:ext uri="{FF2B5EF4-FFF2-40B4-BE49-F238E27FC236}">
                <a16:creationId xmlns:a16="http://schemas.microsoft.com/office/drawing/2014/main" id="{3D94A089-6F68-7DA4-D123-4E1F41AD924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2751" y="4539116"/>
            <a:ext cx="5043405" cy="196776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999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latin typeface="Arial Black" panose="020B0A04020102020204" pitchFamily="34" charset="0"/>
              </a:defRPr>
            </a:lvl2pPr>
            <a:lvl3pPr marL="1079853" indent="0">
              <a:buNone/>
              <a:defRPr>
                <a:latin typeface="Arial Black" panose="020B0A04020102020204" pitchFamily="34" charset="0"/>
              </a:defRPr>
            </a:lvl3pPr>
            <a:lvl4pPr marL="1619777" indent="0">
              <a:buNone/>
              <a:defRPr>
                <a:latin typeface="Arial Black" panose="020B0A04020102020204" pitchFamily="34" charset="0"/>
              </a:defRPr>
            </a:lvl4pPr>
            <a:lvl5pPr marL="2159702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Tomasza</a:t>
            </a:r>
          </a:p>
          <a:p>
            <a:pPr lvl="0"/>
            <a:r>
              <a:rPr lang="pl-PL" dirty="0"/>
              <a:t>Maja</a:t>
            </a:r>
          </a:p>
        </p:txBody>
      </p:sp>
      <p:sp>
        <p:nvSpPr>
          <p:cNvPr id="13" name="Symbol zastępczy tekstu 19">
            <a:extLst>
              <a:ext uri="{FF2B5EF4-FFF2-40B4-BE49-F238E27FC236}">
                <a16:creationId xmlns:a16="http://schemas.microsoft.com/office/drawing/2014/main" id="{8E4456A3-600E-5600-BB13-B3A6E23E00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7495" y="6506883"/>
            <a:ext cx="5043405" cy="252375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za zaproszenie</a:t>
            </a:r>
          </a:p>
          <a:p>
            <a:pPr lvl="0"/>
            <a:r>
              <a:rPr lang="pl-PL" dirty="0"/>
              <a:t>aż</a:t>
            </a:r>
          </a:p>
          <a:p>
            <a:pPr lvl="0"/>
            <a:r>
              <a:rPr lang="pl-PL" dirty="0"/>
              <a:t>na spotkanie</a:t>
            </a:r>
          </a:p>
          <a:p>
            <a:pPr lvl="0"/>
            <a:r>
              <a:rPr lang="pl-PL" dirty="0"/>
              <a:t>naszej Grupy</a:t>
            </a:r>
          </a:p>
        </p:txBody>
      </p:sp>
      <p:sp>
        <p:nvSpPr>
          <p:cNvPr id="4" name="Symbol zastępczy obrazu 34">
            <a:extLst>
              <a:ext uri="{FF2B5EF4-FFF2-40B4-BE49-F238E27FC236}">
                <a16:creationId xmlns:a16="http://schemas.microsoft.com/office/drawing/2014/main" id="{FFFA8839-0FBB-402D-ED37-6DC5EC7AF0CC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94219" y="8630995"/>
            <a:ext cx="4104979" cy="2168203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01220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ymbol zastępczy obrazu 18">
            <a:extLst>
              <a:ext uri="{FF2B5EF4-FFF2-40B4-BE49-F238E27FC236}">
                <a16:creationId xmlns:a16="http://schemas.microsoft.com/office/drawing/2014/main" id="{8F3DFAC4-1451-198D-5E1B-13788708ED13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015766" y="834905"/>
            <a:ext cx="5784000" cy="9964860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1" name="Symbol zastępczy tekstu 20">
            <a:extLst>
              <a:ext uri="{FF2B5EF4-FFF2-40B4-BE49-F238E27FC236}">
                <a16:creationId xmlns:a16="http://schemas.microsoft.com/office/drawing/2014/main" id="{281D77A3-4F07-1EC2-8135-C0A77F8DE9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749" y="3894537"/>
            <a:ext cx="5043405" cy="5231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3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Podziękowanie dla</a:t>
            </a:r>
          </a:p>
        </p:txBody>
      </p:sp>
      <p:sp>
        <p:nvSpPr>
          <p:cNvPr id="12" name="Symbol zastępczy tekstu 13">
            <a:extLst>
              <a:ext uri="{FF2B5EF4-FFF2-40B4-BE49-F238E27FC236}">
                <a16:creationId xmlns:a16="http://schemas.microsoft.com/office/drawing/2014/main" id="{3D94A089-6F68-7DA4-D123-4E1F41AD924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2751" y="4539116"/>
            <a:ext cx="5043405" cy="196776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999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latin typeface="Arial Black" panose="020B0A04020102020204" pitchFamily="34" charset="0"/>
              </a:defRPr>
            </a:lvl2pPr>
            <a:lvl3pPr marL="1079853" indent="0">
              <a:buNone/>
              <a:defRPr>
                <a:latin typeface="Arial Black" panose="020B0A04020102020204" pitchFamily="34" charset="0"/>
              </a:defRPr>
            </a:lvl3pPr>
            <a:lvl4pPr marL="1619777" indent="0">
              <a:buNone/>
              <a:defRPr>
                <a:latin typeface="Arial Black" panose="020B0A04020102020204" pitchFamily="34" charset="0"/>
              </a:defRPr>
            </a:lvl4pPr>
            <a:lvl5pPr marL="2159702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Julii</a:t>
            </a:r>
          </a:p>
          <a:p>
            <a:pPr lvl="0"/>
            <a:r>
              <a:rPr lang="pl-PL" dirty="0"/>
              <a:t>Maj</a:t>
            </a:r>
          </a:p>
        </p:txBody>
      </p:sp>
      <p:sp>
        <p:nvSpPr>
          <p:cNvPr id="13" name="Symbol zastępczy tekstu 19">
            <a:extLst>
              <a:ext uri="{FF2B5EF4-FFF2-40B4-BE49-F238E27FC236}">
                <a16:creationId xmlns:a16="http://schemas.microsoft.com/office/drawing/2014/main" id="{8E4456A3-600E-5600-BB13-B3A6E23E00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7495" y="6506883"/>
            <a:ext cx="5043405" cy="252375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za zaproszenie</a:t>
            </a:r>
          </a:p>
          <a:p>
            <a:pPr lvl="0"/>
            <a:r>
              <a:rPr lang="pl-PL" dirty="0"/>
              <a:t>aż</a:t>
            </a:r>
          </a:p>
          <a:p>
            <a:pPr lvl="0"/>
            <a:r>
              <a:rPr lang="pl-PL" dirty="0"/>
              <a:t>na spotkanie</a:t>
            </a:r>
          </a:p>
          <a:p>
            <a:pPr lvl="0"/>
            <a:r>
              <a:rPr lang="pl-PL" dirty="0"/>
              <a:t>naszej Grupy</a:t>
            </a:r>
          </a:p>
        </p:txBody>
      </p:sp>
      <p:sp>
        <p:nvSpPr>
          <p:cNvPr id="4" name="Symbol zastępczy obrazu 34">
            <a:extLst>
              <a:ext uri="{FF2B5EF4-FFF2-40B4-BE49-F238E27FC236}">
                <a16:creationId xmlns:a16="http://schemas.microsoft.com/office/drawing/2014/main" id="{C50C7C49-FD8E-20A7-5593-3A75D73F4D35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94219" y="8630995"/>
            <a:ext cx="4104979" cy="2168203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39518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ymbol zastępczy tekstu 21">
            <a:extLst>
              <a:ext uri="{FF2B5EF4-FFF2-40B4-BE49-F238E27FC236}">
                <a16:creationId xmlns:a16="http://schemas.microsoft.com/office/drawing/2014/main" id="{EF1D9638-0E48-38C5-21A3-15A051171C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328985" y="7872213"/>
            <a:ext cx="5370805" cy="5475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30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2pPr>
            <a:lvl3pPr marL="1079853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3pPr>
            <a:lvl4pPr marL="1619777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4pPr>
            <a:lvl5pPr marL="2159702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15 rekomendacji.</a:t>
            </a:r>
          </a:p>
        </p:txBody>
      </p:sp>
      <p:sp>
        <p:nvSpPr>
          <p:cNvPr id="15" name="Symbol zastępczy tekstu 20">
            <a:extLst>
              <a:ext uri="{FF2B5EF4-FFF2-40B4-BE49-F238E27FC236}">
                <a16:creationId xmlns:a16="http://schemas.microsoft.com/office/drawing/2014/main" id="{F3CF77A0-AC35-E62D-F810-33A09F6E488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310349" y="6736859"/>
            <a:ext cx="5043405" cy="101079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3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Członkowie </a:t>
            </a:r>
          </a:p>
          <a:p>
            <a:pPr lvl="0"/>
            <a:r>
              <a:rPr lang="pl-PL" dirty="0"/>
              <a:t>naszej Grupy dostali</a:t>
            </a:r>
          </a:p>
        </p:txBody>
      </p:sp>
      <p:sp>
        <p:nvSpPr>
          <p:cNvPr id="16" name="Symbol zastępczy tekstu 13">
            <a:extLst>
              <a:ext uri="{FF2B5EF4-FFF2-40B4-BE49-F238E27FC236}">
                <a16:creationId xmlns:a16="http://schemas.microsoft.com/office/drawing/2014/main" id="{7880BB9E-EA17-444A-9AEF-692241ACC5D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1582" y="4758241"/>
            <a:ext cx="5043405" cy="196776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999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latin typeface="Arial Black" panose="020B0A04020102020204" pitchFamily="34" charset="0"/>
              </a:defRPr>
            </a:lvl2pPr>
            <a:lvl3pPr marL="1079853" indent="0">
              <a:buNone/>
              <a:defRPr>
                <a:latin typeface="Arial Black" panose="020B0A04020102020204" pitchFamily="34" charset="0"/>
              </a:defRPr>
            </a:lvl3pPr>
            <a:lvl4pPr marL="1619777" indent="0">
              <a:buNone/>
              <a:defRPr>
                <a:latin typeface="Arial Black" panose="020B0A04020102020204" pitchFamily="34" charset="0"/>
              </a:defRPr>
            </a:lvl4pPr>
            <a:lvl5pPr marL="2159702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Iwonie</a:t>
            </a:r>
          </a:p>
          <a:p>
            <a:pPr lvl="0"/>
            <a:r>
              <a:rPr lang="pl-PL" dirty="0"/>
              <a:t>Sierpień</a:t>
            </a:r>
          </a:p>
        </p:txBody>
      </p:sp>
      <p:sp>
        <p:nvSpPr>
          <p:cNvPr id="17" name="Symbol zastępczy tekstu 20">
            <a:extLst>
              <a:ext uri="{FF2B5EF4-FFF2-40B4-BE49-F238E27FC236}">
                <a16:creationId xmlns:a16="http://schemas.microsoft.com/office/drawing/2014/main" id="{D8929CBB-5D24-803B-8A52-DCFE9EBE4A2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96903" y="4105383"/>
            <a:ext cx="5043405" cy="5231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Dzięki</a:t>
            </a:r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E4DE2F58-F30D-3B23-229B-C0A5FF23C6D0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44237" y="3465513"/>
            <a:ext cx="4047258" cy="5626531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4" name="Symbol zastępczy obrazu 34">
            <a:extLst>
              <a:ext uri="{FF2B5EF4-FFF2-40B4-BE49-F238E27FC236}">
                <a16:creationId xmlns:a16="http://schemas.microsoft.com/office/drawing/2014/main" id="{61075C84-884F-E194-789A-C336DE2EB04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94219" y="8630995"/>
            <a:ext cx="4104979" cy="2168203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19998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ymbol zastępczy obrazu 13">
            <a:extLst>
              <a:ext uri="{FF2B5EF4-FFF2-40B4-BE49-F238E27FC236}">
                <a16:creationId xmlns:a16="http://schemas.microsoft.com/office/drawing/2014/main" id="{AEF99E9A-8DD6-0BA5-6E91-235330111A2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396546" y="645364"/>
            <a:ext cx="6403221" cy="7973497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8" name="Symbol zastępczy tekstu 20">
            <a:extLst>
              <a:ext uri="{FF2B5EF4-FFF2-40B4-BE49-F238E27FC236}">
                <a16:creationId xmlns:a16="http://schemas.microsoft.com/office/drawing/2014/main" id="{CF10D816-FFC4-8039-4A89-4BCB2483F67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6588" y="5591948"/>
            <a:ext cx="5043405" cy="5231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499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Dzięki</a:t>
            </a:r>
          </a:p>
        </p:txBody>
      </p:sp>
      <p:sp>
        <p:nvSpPr>
          <p:cNvPr id="9" name="Symbol zastępczy tekstu 13">
            <a:extLst>
              <a:ext uri="{FF2B5EF4-FFF2-40B4-BE49-F238E27FC236}">
                <a16:creationId xmlns:a16="http://schemas.microsoft.com/office/drawing/2014/main" id="{7A97C8C4-26C1-7415-50E4-88D2EB4A884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9694" y="6141953"/>
            <a:ext cx="5043405" cy="196776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999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latin typeface="Arial Black" panose="020B0A04020102020204" pitchFamily="34" charset="0"/>
              </a:defRPr>
            </a:lvl2pPr>
            <a:lvl3pPr marL="1079853" indent="0">
              <a:buNone/>
              <a:defRPr>
                <a:latin typeface="Arial Black" panose="020B0A04020102020204" pitchFamily="34" charset="0"/>
              </a:defRPr>
            </a:lvl3pPr>
            <a:lvl4pPr marL="1619777" indent="0">
              <a:buNone/>
              <a:defRPr>
                <a:latin typeface="Arial Black" panose="020B0A04020102020204" pitchFamily="34" charset="0"/>
              </a:defRPr>
            </a:lvl4pPr>
            <a:lvl5pPr marL="2159702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Iwonie</a:t>
            </a:r>
          </a:p>
          <a:p>
            <a:pPr lvl="0"/>
            <a:r>
              <a:rPr lang="pl-PL" dirty="0"/>
              <a:t>Sierpień</a:t>
            </a:r>
          </a:p>
        </p:txBody>
      </p:sp>
      <p:sp>
        <p:nvSpPr>
          <p:cNvPr id="10" name="Symbol zastępczy tekstu 20">
            <a:extLst>
              <a:ext uri="{FF2B5EF4-FFF2-40B4-BE49-F238E27FC236}">
                <a16:creationId xmlns:a16="http://schemas.microsoft.com/office/drawing/2014/main" id="{FE147534-4F8E-7AA0-CB45-FA6EBA4B6AE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6587" y="8123164"/>
            <a:ext cx="6848763" cy="134598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Członkowie </a:t>
            </a:r>
          </a:p>
          <a:p>
            <a:pPr lvl="0"/>
            <a:r>
              <a:rPr lang="pl-PL" dirty="0"/>
              <a:t>naszej Grupy dostali</a:t>
            </a:r>
          </a:p>
        </p:txBody>
      </p:sp>
      <p:sp>
        <p:nvSpPr>
          <p:cNvPr id="11" name="Symbol zastępczy tekstu 21">
            <a:extLst>
              <a:ext uri="{FF2B5EF4-FFF2-40B4-BE49-F238E27FC236}">
                <a16:creationId xmlns:a16="http://schemas.microsoft.com/office/drawing/2014/main" id="{FECC49A2-A21F-BCD2-8EB8-19DEA56965F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53142" y="9483028"/>
            <a:ext cx="5370805" cy="5475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2pPr>
            <a:lvl3pPr marL="1079853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3pPr>
            <a:lvl4pPr marL="1619777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4pPr>
            <a:lvl5pPr marL="2159702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15 rekomendacji.</a:t>
            </a:r>
          </a:p>
        </p:txBody>
      </p:sp>
      <p:sp>
        <p:nvSpPr>
          <p:cNvPr id="2" name="Symbol zastępczy obrazu 34">
            <a:extLst>
              <a:ext uri="{FF2B5EF4-FFF2-40B4-BE49-F238E27FC236}">
                <a16:creationId xmlns:a16="http://schemas.microsoft.com/office/drawing/2014/main" id="{119857B7-B4D3-79CB-8130-AECB6673CBCF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94219" y="8630995"/>
            <a:ext cx="4104979" cy="2168203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70184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858E2E98-6B20-F1F2-3EE0-F6F9266A0A8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72257" y="3469768"/>
            <a:ext cx="4006635" cy="5616066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1" name="Symbol zastępczy tekstu 13">
            <a:extLst>
              <a:ext uri="{FF2B5EF4-FFF2-40B4-BE49-F238E27FC236}">
                <a16:creationId xmlns:a16="http://schemas.microsoft.com/office/drawing/2014/main" id="{CB98A807-2000-308B-7A56-E875391479A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69932" y="4211225"/>
            <a:ext cx="5043405" cy="196776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999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latin typeface="Arial Black" panose="020B0A04020102020204" pitchFamily="34" charset="0"/>
              </a:defRPr>
            </a:lvl2pPr>
            <a:lvl3pPr marL="1079853" indent="0">
              <a:buNone/>
              <a:defRPr>
                <a:latin typeface="Arial Black" panose="020B0A04020102020204" pitchFamily="34" charset="0"/>
              </a:defRPr>
            </a:lvl3pPr>
            <a:lvl4pPr marL="1619777" indent="0">
              <a:buNone/>
              <a:defRPr>
                <a:latin typeface="Arial Black" panose="020B0A04020102020204" pitchFamily="34" charset="0"/>
              </a:defRPr>
            </a:lvl4pPr>
            <a:lvl5pPr marL="2159702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Krzysztof</a:t>
            </a:r>
          </a:p>
          <a:p>
            <a:pPr lvl="0"/>
            <a:r>
              <a:rPr lang="pl-PL" dirty="0"/>
              <a:t>Marzec</a:t>
            </a:r>
          </a:p>
        </p:txBody>
      </p:sp>
      <p:sp>
        <p:nvSpPr>
          <p:cNvPr id="13" name="Symbol zastępczy tekstu 19">
            <a:extLst>
              <a:ext uri="{FF2B5EF4-FFF2-40B4-BE49-F238E27FC236}">
                <a16:creationId xmlns:a16="http://schemas.microsoft.com/office/drawing/2014/main" id="{90B5C17B-9E50-965F-A19F-A108A2E0065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69932" y="6115592"/>
            <a:ext cx="5317857" cy="216820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2899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wziął udział w największej</a:t>
            </a:r>
          </a:p>
          <a:p>
            <a:pPr lvl="0"/>
            <a:r>
              <a:rPr lang="pl-PL" dirty="0"/>
              <a:t>Liczbie spotkań1 na 1,</a:t>
            </a:r>
          </a:p>
          <a:p>
            <a:pPr lvl="0"/>
            <a:r>
              <a:rPr lang="pl-PL" dirty="0"/>
              <a:t>tworząc okazje do realizacji</a:t>
            </a:r>
          </a:p>
          <a:p>
            <a:pPr lvl="0"/>
            <a:r>
              <a:rPr lang="pl-PL" dirty="0"/>
              <a:t>Nowych projektów</a:t>
            </a:r>
          </a:p>
        </p:txBody>
      </p:sp>
      <p:sp>
        <p:nvSpPr>
          <p:cNvPr id="14" name="Symbol zastępczy obrazu 34">
            <a:extLst>
              <a:ext uri="{FF2B5EF4-FFF2-40B4-BE49-F238E27FC236}">
                <a16:creationId xmlns:a16="http://schemas.microsoft.com/office/drawing/2014/main" id="{555854BA-255E-732F-EF01-9E22D1F37CD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94988" y="8631764"/>
            <a:ext cx="4104979" cy="2168203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03673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561B6B53-7205-AF11-51F5-312E8F0E22D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561828" y="993633"/>
            <a:ext cx="7237937" cy="7637928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8" name="Symbol zastępczy tekstu 13">
            <a:extLst>
              <a:ext uri="{FF2B5EF4-FFF2-40B4-BE49-F238E27FC236}">
                <a16:creationId xmlns:a16="http://schemas.microsoft.com/office/drawing/2014/main" id="{BF022223-29FB-7009-6C5A-34384C4CFD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1442" y="5219609"/>
            <a:ext cx="5043405" cy="196776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999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latin typeface="Arial Black" panose="020B0A04020102020204" pitchFamily="34" charset="0"/>
              </a:defRPr>
            </a:lvl2pPr>
            <a:lvl3pPr marL="1079853" indent="0">
              <a:buNone/>
              <a:defRPr>
                <a:latin typeface="Arial Black" panose="020B0A04020102020204" pitchFamily="34" charset="0"/>
              </a:defRPr>
            </a:lvl3pPr>
            <a:lvl4pPr marL="1619777" indent="0">
              <a:buNone/>
              <a:defRPr>
                <a:latin typeface="Arial Black" panose="020B0A04020102020204" pitchFamily="34" charset="0"/>
              </a:defRPr>
            </a:lvl4pPr>
            <a:lvl5pPr marL="2159702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Juli</a:t>
            </a:r>
          </a:p>
          <a:p>
            <a:pPr lvl="0"/>
            <a:r>
              <a:rPr lang="pl-PL" dirty="0"/>
              <a:t>Marzec</a:t>
            </a:r>
          </a:p>
        </p:txBody>
      </p:sp>
      <p:sp>
        <p:nvSpPr>
          <p:cNvPr id="9" name="Symbol zastępczy tekstu 19">
            <a:extLst>
              <a:ext uri="{FF2B5EF4-FFF2-40B4-BE49-F238E27FC236}">
                <a16:creationId xmlns:a16="http://schemas.microsoft.com/office/drawing/2014/main" id="{F6DD57C6-7451-C541-1480-60057BF41EF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2629" y="7241159"/>
            <a:ext cx="5626087" cy="216820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2899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wzięła udział w największej</a:t>
            </a:r>
          </a:p>
          <a:p>
            <a:pPr lvl="0"/>
            <a:r>
              <a:rPr lang="pl-PL" dirty="0"/>
              <a:t>Liczbie spotkań1 na 1,</a:t>
            </a:r>
          </a:p>
          <a:p>
            <a:pPr lvl="0"/>
            <a:r>
              <a:rPr lang="pl-PL" dirty="0"/>
              <a:t>tworząc okazje do realizacji</a:t>
            </a:r>
          </a:p>
          <a:p>
            <a:pPr lvl="0"/>
            <a:r>
              <a:rPr lang="pl-PL" dirty="0"/>
              <a:t>Nowych projektów</a:t>
            </a:r>
          </a:p>
        </p:txBody>
      </p:sp>
      <p:sp>
        <p:nvSpPr>
          <p:cNvPr id="2" name="Symbol zastępczy obrazu 34">
            <a:extLst>
              <a:ext uri="{FF2B5EF4-FFF2-40B4-BE49-F238E27FC236}">
                <a16:creationId xmlns:a16="http://schemas.microsoft.com/office/drawing/2014/main" id="{54B81B68-2F0F-2B32-B384-4836CCC0C27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94219" y="8630995"/>
            <a:ext cx="4104979" cy="2168203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360553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561B6B53-7205-AF11-51F5-312E8F0E22D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561828" y="993633"/>
            <a:ext cx="7237937" cy="7637928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8" name="Symbol zastępczy tekstu 13">
            <a:extLst>
              <a:ext uri="{FF2B5EF4-FFF2-40B4-BE49-F238E27FC236}">
                <a16:creationId xmlns:a16="http://schemas.microsoft.com/office/drawing/2014/main" id="{BF022223-29FB-7009-6C5A-34384C4CFD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1442" y="5219609"/>
            <a:ext cx="5043405" cy="196776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999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latin typeface="Arial Black" panose="020B0A04020102020204" pitchFamily="34" charset="0"/>
              </a:defRPr>
            </a:lvl2pPr>
            <a:lvl3pPr marL="1079853" indent="0">
              <a:buNone/>
              <a:defRPr>
                <a:latin typeface="Arial Black" panose="020B0A04020102020204" pitchFamily="34" charset="0"/>
              </a:defRPr>
            </a:lvl3pPr>
            <a:lvl4pPr marL="1619777" indent="0">
              <a:buNone/>
              <a:defRPr>
                <a:latin typeface="Arial Black" panose="020B0A04020102020204" pitchFamily="34" charset="0"/>
              </a:defRPr>
            </a:lvl4pPr>
            <a:lvl5pPr marL="2159702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Rafał</a:t>
            </a:r>
          </a:p>
          <a:p>
            <a:pPr lvl="0"/>
            <a:r>
              <a:rPr lang="pl-PL" dirty="0"/>
              <a:t>Marzec</a:t>
            </a:r>
          </a:p>
        </p:txBody>
      </p:sp>
      <p:sp>
        <p:nvSpPr>
          <p:cNvPr id="9" name="Symbol zastępczy tekstu 19">
            <a:extLst>
              <a:ext uri="{FF2B5EF4-FFF2-40B4-BE49-F238E27FC236}">
                <a16:creationId xmlns:a16="http://schemas.microsoft.com/office/drawing/2014/main" id="{F6DD57C6-7451-C541-1480-60057BF41EF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2629" y="7241159"/>
            <a:ext cx="5626087" cy="216820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2899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wziął udział w największej</a:t>
            </a:r>
          </a:p>
          <a:p>
            <a:pPr lvl="0"/>
            <a:r>
              <a:rPr lang="pl-PL" dirty="0"/>
              <a:t>Liczbie spotkań1 na 1,</a:t>
            </a:r>
          </a:p>
          <a:p>
            <a:pPr lvl="0"/>
            <a:r>
              <a:rPr lang="pl-PL" dirty="0"/>
              <a:t>tworząc okazje do realizacji</a:t>
            </a:r>
          </a:p>
          <a:p>
            <a:pPr lvl="0"/>
            <a:r>
              <a:rPr lang="pl-PL" dirty="0"/>
              <a:t>Nowych projektów</a:t>
            </a:r>
          </a:p>
        </p:txBody>
      </p:sp>
      <p:sp>
        <p:nvSpPr>
          <p:cNvPr id="4" name="Symbol zastępczy obrazu 34">
            <a:extLst>
              <a:ext uri="{FF2B5EF4-FFF2-40B4-BE49-F238E27FC236}">
                <a16:creationId xmlns:a16="http://schemas.microsoft.com/office/drawing/2014/main" id="{AED959C4-41B7-C07E-ACD3-DE9DAD351BF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94219" y="8630995"/>
            <a:ext cx="4104979" cy="2168203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741802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obrazu 34">
            <a:extLst>
              <a:ext uri="{FF2B5EF4-FFF2-40B4-BE49-F238E27FC236}">
                <a16:creationId xmlns:a16="http://schemas.microsoft.com/office/drawing/2014/main" id="{AC755963-2C9D-3010-4E24-D394D8AF90C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94219" y="8630995"/>
            <a:ext cx="4104979" cy="2168203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  <p:sp>
        <p:nvSpPr>
          <p:cNvPr id="7" name="Symbol zastępczy tekstu 13">
            <a:extLst>
              <a:ext uri="{FF2B5EF4-FFF2-40B4-BE49-F238E27FC236}">
                <a16:creationId xmlns:a16="http://schemas.microsoft.com/office/drawing/2014/main" id="{83E9A913-80B5-1FBF-150E-76129F99534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48961" y="3713999"/>
            <a:ext cx="5043405" cy="196776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999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latin typeface="Arial Black" panose="020B0A04020102020204" pitchFamily="34" charset="0"/>
              </a:defRPr>
            </a:lvl2pPr>
            <a:lvl3pPr marL="1079853" indent="0">
              <a:buNone/>
              <a:defRPr>
                <a:latin typeface="Arial Black" panose="020B0A04020102020204" pitchFamily="34" charset="0"/>
              </a:defRPr>
            </a:lvl3pPr>
            <a:lvl4pPr marL="1619777" indent="0">
              <a:buNone/>
              <a:defRPr>
                <a:latin typeface="Arial Black" panose="020B0A04020102020204" pitchFamily="34" charset="0"/>
              </a:defRPr>
            </a:lvl4pPr>
            <a:lvl5pPr marL="2159702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Kamila</a:t>
            </a:r>
          </a:p>
          <a:p>
            <a:pPr lvl="0"/>
            <a:r>
              <a:rPr lang="pl-PL" dirty="0"/>
              <a:t>Czerwiec</a:t>
            </a:r>
          </a:p>
        </p:txBody>
      </p:sp>
      <p:sp>
        <p:nvSpPr>
          <p:cNvPr id="8" name="Symbol zastępczy tekstu 19">
            <a:extLst>
              <a:ext uri="{FF2B5EF4-FFF2-40B4-BE49-F238E27FC236}">
                <a16:creationId xmlns:a16="http://schemas.microsoft.com/office/drawing/2014/main" id="{ABBB9F51-2EA6-A4A5-F7D4-4621C17B131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85745" y="5752565"/>
            <a:ext cx="5043405" cy="54751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199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otrzymała</a:t>
            </a:r>
          </a:p>
        </p:txBody>
      </p:sp>
      <p:sp>
        <p:nvSpPr>
          <p:cNvPr id="9" name="Symbol zastępczy tekstu 21">
            <a:extLst>
              <a:ext uri="{FF2B5EF4-FFF2-40B4-BE49-F238E27FC236}">
                <a16:creationId xmlns:a16="http://schemas.microsoft.com/office/drawing/2014/main" id="{0FBE98AF-264F-91E9-426E-F843EE168CE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77240" y="6496038"/>
            <a:ext cx="5051906" cy="5475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199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2pPr>
            <a:lvl3pPr marL="1079853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3pPr>
            <a:lvl4pPr marL="1619777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4pPr>
            <a:lvl5pPr marL="2159702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20 podziękowań</a:t>
            </a:r>
          </a:p>
        </p:txBody>
      </p:sp>
      <p:sp>
        <p:nvSpPr>
          <p:cNvPr id="10" name="Symbol zastępczy tekstu 20">
            <a:extLst>
              <a:ext uri="{FF2B5EF4-FFF2-40B4-BE49-F238E27FC236}">
                <a16:creationId xmlns:a16="http://schemas.microsoft.com/office/drawing/2014/main" id="{86FA8CEA-6505-4C93-D97D-77E8FAFC194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72300" y="7087458"/>
            <a:ext cx="5043405" cy="5231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199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za biznes</a:t>
            </a:r>
          </a:p>
        </p:txBody>
      </p:sp>
      <p:sp>
        <p:nvSpPr>
          <p:cNvPr id="11" name="Symbol zastępczy tekstu 21">
            <a:extLst>
              <a:ext uri="{FF2B5EF4-FFF2-40B4-BE49-F238E27FC236}">
                <a16:creationId xmlns:a16="http://schemas.microsoft.com/office/drawing/2014/main" id="{4A0A318C-D80B-D4F0-DCA5-EE8FC16C442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77241" y="8034485"/>
            <a:ext cx="5006620" cy="5475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199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2pPr>
            <a:lvl3pPr marL="1079853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3pPr>
            <a:lvl4pPr marL="1619777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4pPr>
            <a:lvl5pPr marL="2159702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Gratulujemy</a:t>
            </a:r>
          </a:p>
        </p:txBody>
      </p:sp>
      <p:sp>
        <p:nvSpPr>
          <p:cNvPr id="12" name="Symbol zastępczy obrazu 11">
            <a:extLst>
              <a:ext uri="{FF2B5EF4-FFF2-40B4-BE49-F238E27FC236}">
                <a16:creationId xmlns:a16="http://schemas.microsoft.com/office/drawing/2014/main" id="{7F52ABE1-4675-2F63-4C0A-E3A45F937C5E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61893" y="3459743"/>
            <a:ext cx="4006262" cy="5631622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296204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ymbol zastępczy obrazu 12">
            <a:extLst>
              <a:ext uri="{FF2B5EF4-FFF2-40B4-BE49-F238E27FC236}">
                <a16:creationId xmlns:a16="http://schemas.microsoft.com/office/drawing/2014/main" id="{398A0642-AFAA-D63E-DE54-580CC9CF3047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399886" y="12703"/>
            <a:ext cx="5399880" cy="10774366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8" name="Symbol zastępczy tekstu 13">
            <a:extLst>
              <a:ext uri="{FF2B5EF4-FFF2-40B4-BE49-F238E27FC236}">
                <a16:creationId xmlns:a16="http://schemas.microsoft.com/office/drawing/2014/main" id="{C500875C-6FD4-EA80-8483-6575F974CA8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8492" y="4894576"/>
            <a:ext cx="5043405" cy="196776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999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latin typeface="Arial Black" panose="020B0A04020102020204" pitchFamily="34" charset="0"/>
              </a:defRPr>
            </a:lvl2pPr>
            <a:lvl3pPr marL="1079853" indent="0">
              <a:buNone/>
              <a:defRPr>
                <a:latin typeface="Arial Black" panose="020B0A04020102020204" pitchFamily="34" charset="0"/>
              </a:defRPr>
            </a:lvl3pPr>
            <a:lvl4pPr marL="1619777" indent="0">
              <a:buNone/>
              <a:defRPr>
                <a:latin typeface="Arial Black" panose="020B0A04020102020204" pitchFamily="34" charset="0"/>
              </a:defRPr>
            </a:lvl4pPr>
            <a:lvl5pPr marL="2159702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Kamila</a:t>
            </a:r>
          </a:p>
          <a:p>
            <a:pPr lvl="0"/>
            <a:r>
              <a:rPr lang="pl-PL" dirty="0"/>
              <a:t>Czerwiec</a:t>
            </a:r>
          </a:p>
        </p:txBody>
      </p:sp>
      <p:sp>
        <p:nvSpPr>
          <p:cNvPr id="11" name="Symbol zastępczy tekstu 19">
            <a:extLst>
              <a:ext uri="{FF2B5EF4-FFF2-40B4-BE49-F238E27FC236}">
                <a16:creationId xmlns:a16="http://schemas.microsoft.com/office/drawing/2014/main" id="{8B2BF102-006C-9CD6-BD84-44B032533EE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0844" y="6862343"/>
            <a:ext cx="7412195" cy="17609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33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kieruje się zasadą </a:t>
            </a:r>
            <a:r>
              <a:rPr lang="pl-PL" dirty="0" err="1"/>
              <a:t>Givers</a:t>
            </a:r>
            <a:r>
              <a:rPr lang="pl-PL" dirty="0"/>
              <a:t> </a:t>
            </a:r>
            <a:r>
              <a:rPr lang="pl-PL" dirty="0" err="1"/>
              <a:t>Gain</a:t>
            </a:r>
            <a:endParaRPr lang="pl-PL" dirty="0"/>
          </a:p>
          <a:p>
            <a:pPr lvl="0"/>
            <a:r>
              <a:rPr lang="pl-PL" dirty="0"/>
              <a:t>i otrzymała aż 20 podziękowań</a:t>
            </a:r>
          </a:p>
          <a:p>
            <a:pPr lvl="0"/>
            <a:r>
              <a:rPr lang="pl-PL" dirty="0"/>
              <a:t>za biznes</a:t>
            </a:r>
          </a:p>
        </p:txBody>
      </p:sp>
      <p:sp>
        <p:nvSpPr>
          <p:cNvPr id="2" name="Symbol zastępczy obrazu 34">
            <a:extLst>
              <a:ext uri="{FF2B5EF4-FFF2-40B4-BE49-F238E27FC236}">
                <a16:creationId xmlns:a16="http://schemas.microsoft.com/office/drawing/2014/main" id="{C6557B8C-29E8-D9B9-ECA8-04A0F3A99DB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94219" y="8630995"/>
            <a:ext cx="4104979" cy="2168203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307895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ymbol zastępczy obrazu 12">
            <a:extLst>
              <a:ext uri="{FF2B5EF4-FFF2-40B4-BE49-F238E27FC236}">
                <a16:creationId xmlns:a16="http://schemas.microsoft.com/office/drawing/2014/main" id="{398A0642-AFAA-D63E-DE54-580CC9CF3047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399886" y="12703"/>
            <a:ext cx="5399880" cy="10774366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8" name="Symbol zastępczy tekstu 13">
            <a:extLst>
              <a:ext uri="{FF2B5EF4-FFF2-40B4-BE49-F238E27FC236}">
                <a16:creationId xmlns:a16="http://schemas.microsoft.com/office/drawing/2014/main" id="{C500875C-6FD4-EA80-8483-6575F974CA8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8492" y="4894576"/>
            <a:ext cx="5043405" cy="196776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999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latin typeface="Arial Black" panose="020B0A04020102020204" pitchFamily="34" charset="0"/>
              </a:defRPr>
            </a:lvl2pPr>
            <a:lvl3pPr marL="1079853" indent="0">
              <a:buNone/>
              <a:defRPr>
                <a:latin typeface="Arial Black" panose="020B0A04020102020204" pitchFamily="34" charset="0"/>
              </a:defRPr>
            </a:lvl3pPr>
            <a:lvl4pPr marL="1619777" indent="0">
              <a:buNone/>
              <a:defRPr>
                <a:latin typeface="Arial Black" panose="020B0A04020102020204" pitchFamily="34" charset="0"/>
              </a:defRPr>
            </a:lvl4pPr>
            <a:lvl5pPr marL="2159702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Rafał</a:t>
            </a:r>
          </a:p>
          <a:p>
            <a:pPr lvl="0"/>
            <a:r>
              <a:rPr lang="pl-PL" dirty="0"/>
              <a:t>Czerwiec</a:t>
            </a:r>
          </a:p>
        </p:txBody>
      </p:sp>
      <p:sp>
        <p:nvSpPr>
          <p:cNvPr id="11" name="Symbol zastępczy tekstu 19">
            <a:extLst>
              <a:ext uri="{FF2B5EF4-FFF2-40B4-BE49-F238E27FC236}">
                <a16:creationId xmlns:a16="http://schemas.microsoft.com/office/drawing/2014/main" id="{8B2BF102-006C-9CD6-BD84-44B032533EE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0844" y="6862343"/>
            <a:ext cx="7412195" cy="17609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33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kieruje się zasadą </a:t>
            </a:r>
            <a:r>
              <a:rPr lang="pl-PL" dirty="0" err="1"/>
              <a:t>Givers</a:t>
            </a:r>
            <a:r>
              <a:rPr lang="pl-PL" dirty="0"/>
              <a:t> </a:t>
            </a:r>
            <a:r>
              <a:rPr lang="pl-PL" dirty="0" err="1"/>
              <a:t>Gain</a:t>
            </a:r>
            <a:endParaRPr lang="pl-PL" dirty="0"/>
          </a:p>
          <a:p>
            <a:pPr lvl="0"/>
            <a:r>
              <a:rPr lang="pl-PL" dirty="0"/>
              <a:t>i otrzymała aż 20 podziękowań</a:t>
            </a:r>
          </a:p>
          <a:p>
            <a:pPr lvl="0"/>
            <a:r>
              <a:rPr lang="pl-PL" dirty="0"/>
              <a:t>za biznes</a:t>
            </a:r>
          </a:p>
        </p:txBody>
      </p:sp>
      <p:sp>
        <p:nvSpPr>
          <p:cNvPr id="2" name="Symbol zastępczy obrazu 34">
            <a:extLst>
              <a:ext uri="{FF2B5EF4-FFF2-40B4-BE49-F238E27FC236}">
                <a16:creationId xmlns:a16="http://schemas.microsoft.com/office/drawing/2014/main" id="{6FB20795-6DDA-97A1-B407-F77BD6F736E2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94219" y="8630995"/>
            <a:ext cx="4104979" cy="2168203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737917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ymbol zastępczy tekstu 13">
            <a:extLst>
              <a:ext uri="{FF2B5EF4-FFF2-40B4-BE49-F238E27FC236}">
                <a16:creationId xmlns:a16="http://schemas.microsoft.com/office/drawing/2014/main" id="{69623CC1-CCF9-7431-F203-28C0F7FB929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02605" y="4006957"/>
            <a:ext cx="5043405" cy="196776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999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latin typeface="Arial Black" panose="020B0A04020102020204" pitchFamily="34" charset="0"/>
              </a:defRPr>
            </a:lvl2pPr>
            <a:lvl3pPr marL="1079853" indent="0">
              <a:buNone/>
              <a:defRPr>
                <a:latin typeface="Arial Black" panose="020B0A04020102020204" pitchFamily="34" charset="0"/>
              </a:defRPr>
            </a:lvl3pPr>
            <a:lvl4pPr marL="1619777" indent="0">
              <a:buNone/>
              <a:defRPr>
                <a:latin typeface="Arial Black" panose="020B0A04020102020204" pitchFamily="34" charset="0"/>
              </a:defRPr>
            </a:lvl4pPr>
            <a:lvl5pPr marL="2159702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Maja</a:t>
            </a:r>
          </a:p>
          <a:p>
            <a:pPr lvl="0"/>
            <a:r>
              <a:rPr lang="pl-PL" dirty="0"/>
              <a:t>Lipiec</a:t>
            </a:r>
          </a:p>
        </p:txBody>
      </p:sp>
      <p:sp>
        <p:nvSpPr>
          <p:cNvPr id="10" name="Symbol zastępczy tekstu 19">
            <a:extLst>
              <a:ext uri="{FF2B5EF4-FFF2-40B4-BE49-F238E27FC236}">
                <a16:creationId xmlns:a16="http://schemas.microsoft.com/office/drawing/2014/main" id="{CEC1F98B-4099-976C-2A23-C8758BEA290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69645" y="6082292"/>
            <a:ext cx="5043405" cy="7663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4199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wykonała</a:t>
            </a:r>
          </a:p>
        </p:txBody>
      </p:sp>
      <p:sp>
        <p:nvSpPr>
          <p:cNvPr id="11" name="Symbol zastępczy tekstu 21">
            <a:extLst>
              <a:ext uri="{FF2B5EF4-FFF2-40B4-BE49-F238E27FC236}">
                <a16:creationId xmlns:a16="http://schemas.microsoft.com/office/drawing/2014/main" id="{A553093D-72F7-EE14-F777-BF87C91E941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69637" y="6826732"/>
            <a:ext cx="5043407" cy="6022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199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2pPr>
            <a:lvl3pPr marL="1079853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3pPr>
            <a:lvl4pPr marL="1619777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4pPr>
            <a:lvl5pPr marL="2159702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30 szkoleń</a:t>
            </a:r>
          </a:p>
        </p:txBody>
      </p:sp>
      <p:sp>
        <p:nvSpPr>
          <p:cNvPr id="12" name="Symbol zastępczy tekstu 21">
            <a:extLst>
              <a:ext uri="{FF2B5EF4-FFF2-40B4-BE49-F238E27FC236}">
                <a16:creationId xmlns:a16="http://schemas.microsoft.com/office/drawing/2014/main" id="{A255EF10-B084-BF67-6BB4-665E2559C2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42941" y="7713884"/>
            <a:ext cx="5043407" cy="6022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199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2pPr>
            <a:lvl3pPr marL="1079853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3pPr>
            <a:lvl4pPr marL="1619777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4pPr>
            <a:lvl5pPr marL="2159702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Gratulujemy</a:t>
            </a:r>
          </a:p>
        </p:txBody>
      </p:sp>
      <p:sp>
        <p:nvSpPr>
          <p:cNvPr id="14" name="Symbol zastępczy obrazu 13">
            <a:extLst>
              <a:ext uri="{FF2B5EF4-FFF2-40B4-BE49-F238E27FC236}">
                <a16:creationId xmlns:a16="http://schemas.microsoft.com/office/drawing/2014/main" id="{9CBFBFFC-9515-D06C-AF8F-824BA1521AF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33972" y="3509166"/>
            <a:ext cx="4045295" cy="5576349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3" name="Symbol zastępczy obrazu 34">
            <a:extLst>
              <a:ext uri="{FF2B5EF4-FFF2-40B4-BE49-F238E27FC236}">
                <a16:creationId xmlns:a16="http://schemas.microsoft.com/office/drawing/2014/main" id="{A6E1AD2F-60EF-149E-9C71-BBCF001DC25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94219" y="8630995"/>
            <a:ext cx="4104979" cy="2168203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639263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ymbol zastępczy obrazu 13">
            <a:extLst>
              <a:ext uri="{FF2B5EF4-FFF2-40B4-BE49-F238E27FC236}">
                <a16:creationId xmlns:a16="http://schemas.microsoft.com/office/drawing/2014/main" id="{A89CAD72-1666-7C92-1FB9-F253B0F7A10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865563" y="760413"/>
            <a:ext cx="6921500" cy="5945187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8" name="Symbol zastępczy tekstu 13">
            <a:extLst>
              <a:ext uri="{FF2B5EF4-FFF2-40B4-BE49-F238E27FC236}">
                <a16:creationId xmlns:a16="http://schemas.microsoft.com/office/drawing/2014/main" id="{157F19F8-7448-3B8C-E820-7840F7CC684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5" y="4760966"/>
            <a:ext cx="5043405" cy="196776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999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latin typeface="Arial Black" panose="020B0A04020102020204" pitchFamily="34" charset="0"/>
              </a:defRPr>
            </a:lvl2pPr>
            <a:lvl3pPr marL="1079853" indent="0">
              <a:buNone/>
              <a:defRPr>
                <a:latin typeface="Arial Black" panose="020B0A04020102020204" pitchFamily="34" charset="0"/>
              </a:defRPr>
            </a:lvl3pPr>
            <a:lvl4pPr marL="1619777" indent="0">
              <a:buNone/>
              <a:defRPr>
                <a:latin typeface="Arial Black" panose="020B0A04020102020204" pitchFamily="34" charset="0"/>
              </a:defRPr>
            </a:lvl4pPr>
            <a:lvl5pPr marL="2159702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Maja</a:t>
            </a:r>
          </a:p>
          <a:p>
            <a:pPr lvl="0"/>
            <a:r>
              <a:rPr lang="pl-PL" dirty="0"/>
              <a:t>Lipiec</a:t>
            </a:r>
          </a:p>
        </p:txBody>
      </p:sp>
      <p:sp>
        <p:nvSpPr>
          <p:cNvPr id="9" name="Symbol zastępczy tekstu 19">
            <a:extLst>
              <a:ext uri="{FF2B5EF4-FFF2-40B4-BE49-F238E27FC236}">
                <a16:creationId xmlns:a16="http://schemas.microsoft.com/office/drawing/2014/main" id="{B3211115-4920-C4F6-46FD-43D820A0FA7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6585" y="6724531"/>
            <a:ext cx="10115174" cy="195775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500"/>
              </a:spcBef>
              <a:buNone/>
              <a:defRPr sz="2801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wykonała 30 szkoleń BNIU,</a:t>
            </a:r>
          </a:p>
          <a:p>
            <a:pPr lvl="0"/>
            <a:r>
              <a:rPr lang="pl-PL" dirty="0"/>
              <a:t>aby jeszcze skuteczniej wykorzystać zasoby BNI</a:t>
            </a:r>
          </a:p>
          <a:p>
            <a:pPr lvl="0"/>
            <a:r>
              <a:rPr lang="pl-PL" dirty="0"/>
              <a:t>i dzielić się wiedzą z innymi </a:t>
            </a:r>
            <a:r>
              <a:rPr lang="pl-PL" dirty="0" err="1"/>
              <a:t>Człokami</a:t>
            </a:r>
            <a:endParaRPr lang="pl-PL" dirty="0"/>
          </a:p>
          <a:p>
            <a:pPr lvl="0"/>
            <a:r>
              <a:rPr lang="pl-PL" dirty="0"/>
              <a:t>naszej Grupy</a:t>
            </a:r>
          </a:p>
        </p:txBody>
      </p:sp>
      <p:sp>
        <p:nvSpPr>
          <p:cNvPr id="3" name="Symbol zastępczy obrazu 34">
            <a:extLst>
              <a:ext uri="{FF2B5EF4-FFF2-40B4-BE49-F238E27FC236}">
                <a16:creationId xmlns:a16="http://schemas.microsoft.com/office/drawing/2014/main" id="{07BBA106-F187-71EA-EBC5-D936E534D33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94219" y="8630995"/>
            <a:ext cx="4104979" cy="2168203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1483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ymbol zastępczy obrazu 13">
            <a:extLst>
              <a:ext uri="{FF2B5EF4-FFF2-40B4-BE49-F238E27FC236}">
                <a16:creationId xmlns:a16="http://schemas.microsoft.com/office/drawing/2014/main" id="{A89CAD72-1666-7C92-1FB9-F253B0F7A10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865563" y="760413"/>
            <a:ext cx="6921500" cy="5945187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8" name="Symbol zastępczy tekstu 13">
            <a:extLst>
              <a:ext uri="{FF2B5EF4-FFF2-40B4-BE49-F238E27FC236}">
                <a16:creationId xmlns:a16="http://schemas.microsoft.com/office/drawing/2014/main" id="{157F19F8-7448-3B8C-E820-7840F7CC684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5" y="4760966"/>
            <a:ext cx="5043405" cy="196776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999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latin typeface="Arial Black" panose="020B0A04020102020204" pitchFamily="34" charset="0"/>
              </a:defRPr>
            </a:lvl2pPr>
            <a:lvl3pPr marL="1079853" indent="0">
              <a:buNone/>
              <a:defRPr>
                <a:latin typeface="Arial Black" panose="020B0A04020102020204" pitchFamily="34" charset="0"/>
              </a:defRPr>
            </a:lvl3pPr>
            <a:lvl4pPr marL="1619777" indent="0">
              <a:buNone/>
              <a:defRPr>
                <a:latin typeface="Arial Black" panose="020B0A04020102020204" pitchFamily="34" charset="0"/>
              </a:defRPr>
            </a:lvl4pPr>
            <a:lvl5pPr marL="2159702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Rafał</a:t>
            </a:r>
          </a:p>
          <a:p>
            <a:pPr lvl="0"/>
            <a:r>
              <a:rPr lang="pl-PL" dirty="0"/>
              <a:t>Lipiec</a:t>
            </a:r>
          </a:p>
        </p:txBody>
      </p:sp>
      <p:sp>
        <p:nvSpPr>
          <p:cNvPr id="9" name="Symbol zastępczy tekstu 19">
            <a:extLst>
              <a:ext uri="{FF2B5EF4-FFF2-40B4-BE49-F238E27FC236}">
                <a16:creationId xmlns:a16="http://schemas.microsoft.com/office/drawing/2014/main" id="{B3211115-4920-C4F6-46FD-43D820A0FA7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6585" y="6724531"/>
            <a:ext cx="10115174" cy="195775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500"/>
              </a:spcBef>
              <a:buNone/>
              <a:defRPr sz="2801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Wykonał  30 szkoleń BNIU,</a:t>
            </a:r>
          </a:p>
          <a:p>
            <a:pPr lvl="0"/>
            <a:r>
              <a:rPr lang="pl-PL" dirty="0"/>
              <a:t>aby jeszcze skuteczniej wykorzystać zasoby BNI</a:t>
            </a:r>
          </a:p>
          <a:p>
            <a:pPr lvl="0"/>
            <a:r>
              <a:rPr lang="pl-PL" dirty="0"/>
              <a:t>i dzielić się wiedzą z innymi </a:t>
            </a:r>
            <a:r>
              <a:rPr lang="pl-PL" dirty="0" err="1"/>
              <a:t>Człokami</a:t>
            </a:r>
            <a:endParaRPr lang="pl-PL" dirty="0"/>
          </a:p>
          <a:p>
            <a:pPr lvl="0"/>
            <a:r>
              <a:rPr lang="pl-PL" dirty="0"/>
              <a:t>naszej Grupy</a:t>
            </a:r>
          </a:p>
        </p:txBody>
      </p:sp>
      <p:sp>
        <p:nvSpPr>
          <p:cNvPr id="3" name="Symbol zastępczy obrazu 34">
            <a:extLst>
              <a:ext uri="{FF2B5EF4-FFF2-40B4-BE49-F238E27FC236}">
                <a16:creationId xmlns:a16="http://schemas.microsoft.com/office/drawing/2014/main" id="{DB26F991-7755-0B54-1B0A-BD86165D227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94219" y="8630995"/>
            <a:ext cx="4104979" cy="2168203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567291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ymbol zastępczy tekstu 13">
            <a:extLst>
              <a:ext uri="{FF2B5EF4-FFF2-40B4-BE49-F238E27FC236}">
                <a16:creationId xmlns:a16="http://schemas.microsoft.com/office/drawing/2014/main" id="{98BF3FC8-2775-D559-7FA2-E67A347207E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73899" y="1411934"/>
            <a:ext cx="6122299" cy="123109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6499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latin typeface="Arial Black" panose="020B0A04020102020204" pitchFamily="34" charset="0"/>
              </a:defRPr>
            </a:lvl2pPr>
            <a:lvl3pPr marL="1079853" indent="0">
              <a:buNone/>
              <a:defRPr>
                <a:latin typeface="Arial Black" panose="020B0A04020102020204" pitchFamily="34" charset="0"/>
              </a:defRPr>
            </a:lvl3pPr>
            <a:lvl4pPr marL="1619777" indent="0">
              <a:buNone/>
              <a:defRPr>
                <a:latin typeface="Arial Black" panose="020B0A04020102020204" pitchFamily="34" charset="0"/>
              </a:defRPr>
            </a:lvl4pPr>
            <a:lvl5pPr marL="2159702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Nowy zarząd</a:t>
            </a:r>
          </a:p>
        </p:txBody>
      </p:sp>
      <p:sp>
        <p:nvSpPr>
          <p:cNvPr id="10" name="Symbol zastępczy obrazu 9">
            <a:extLst>
              <a:ext uri="{FF2B5EF4-FFF2-40B4-BE49-F238E27FC236}">
                <a16:creationId xmlns:a16="http://schemas.microsoft.com/office/drawing/2014/main" id="{AFE6E7B8-BD4D-A9E7-865A-154642D1EB77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90463" y="2813390"/>
            <a:ext cx="2931971" cy="4400999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1" name="Symbol zastępczy obrazu 9">
            <a:extLst>
              <a:ext uri="{FF2B5EF4-FFF2-40B4-BE49-F238E27FC236}">
                <a16:creationId xmlns:a16="http://schemas.microsoft.com/office/drawing/2014/main" id="{F820811A-6501-A595-6ECE-C7107F19DD9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925025" y="2813385"/>
            <a:ext cx="2931971" cy="4400999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2" name="Symbol zastępczy obrazu 9">
            <a:extLst>
              <a:ext uri="{FF2B5EF4-FFF2-40B4-BE49-F238E27FC236}">
                <a16:creationId xmlns:a16="http://schemas.microsoft.com/office/drawing/2014/main" id="{309D9AEE-9582-EEE1-2F15-A19931A530A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042964" y="2813385"/>
            <a:ext cx="2931971" cy="4400999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3" name="Symbol zastępczy tekstu 20">
            <a:extLst>
              <a:ext uri="{FF2B5EF4-FFF2-40B4-BE49-F238E27FC236}">
                <a16:creationId xmlns:a16="http://schemas.microsoft.com/office/drawing/2014/main" id="{0DA2516E-E4F7-A4F1-5AC7-F07C0A7A8A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3592" y="7362253"/>
            <a:ext cx="3129054" cy="4219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1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Prezes</a:t>
            </a:r>
          </a:p>
        </p:txBody>
      </p:sp>
      <p:sp>
        <p:nvSpPr>
          <p:cNvPr id="14" name="Symbol zastępczy tekstu 20">
            <a:extLst>
              <a:ext uri="{FF2B5EF4-FFF2-40B4-BE49-F238E27FC236}">
                <a16:creationId xmlns:a16="http://schemas.microsoft.com/office/drawing/2014/main" id="{284A613B-BD27-3A6A-568A-D3F37519EAC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796181" y="7362253"/>
            <a:ext cx="3129054" cy="4219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1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V-ce Prezes</a:t>
            </a:r>
          </a:p>
        </p:txBody>
      </p:sp>
      <p:sp>
        <p:nvSpPr>
          <p:cNvPr id="15" name="Symbol zastępczy tekstu 20">
            <a:extLst>
              <a:ext uri="{FF2B5EF4-FFF2-40B4-BE49-F238E27FC236}">
                <a16:creationId xmlns:a16="http://schemas.microsoft.com/office/drawing/2014/main" id="{F331A8B6-F273-E94F-15BD-4A7304EF7E5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921183" y="7362253"/>
            <a:ext cx="3129054" cy="4219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1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Sekretarz</a:t>
            </a:r>
          </a:p>
        </p:txBody>
      </p:sp>
      <p:sp>
        <p:nvSpPr>
          <p:cNvPr id="16" name="Symbol zastępczy tekstu 20">
            <a:extLst>
              <a:ext uri="{FF2B5EF4-FFF2-40B4-BE49-F238E27FC236}">
                <a16:creationId xmlns:a16="http://schemas.microsoft.com/office/drawing/2014/main" id="{31E90625-3C99-55C4-9610-08E3EDD38F7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63544" y="8824195"/>
            <a:ext cx="3129054" cy="4219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1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Firma</a:t>
            </a:r>
          </a:p>
        </p:txBody>
      </p:sp>
      <p:sp>
        <p:nvSpPr>
          <p:cNvPr id="17" name="Symbol zastępczy tekstu 20">
            <a:extLst>
              <a:ext uri="{FF2B5EF4-FFF2-40B4-BE49-F238E27FC236}">
                <a16:creationId xmlns:a16="http://schemas.microsoft.com/office/drawing/2014/main" id="{848203C1-FA22-E12B-A8A9-B9D480D8E2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780139" y="8808153"/>
            <a:ext cx="3129054" cy="4219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1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Firma</a:t>
            </a:r>
          </a:p>
        </p:txBody>
      </p:sp>
      <p:sp>
        <p:nvSpPr>
          <p:cNvPr id="18" name="Symbol zastępczy tekstu 20">
            <a:extLst>
              <a:ext uri="{FF2B5EF4-FFF2-40B4-BE49-F238E27FC236}">
                <a16:creationId xmlns:a16="http://schemas.microsoft.com/office/drawing/2014/main" id="{333B6F99-621E-EEF9-833B-504A35A8A28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906546" y="8808153"/>
            <a:ext cx="3129054" cy="4219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1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Firma</a:t>
            </a:r>
          </a:p>
        </p:txBody>
      </p:sp>
      <p:sp>
        <p:nvSpPr>
          <p:cNvPr id="19" name="Symbol zastępczy tekstu 21">
            <a:extLst>
              <a:ext uri="{FF2B5EF4-FFF2-40B4-BE49-F238E27FC236}">
                <a16:creationId xmlns:a16="http://schemas.microsoft.com/office/drawing/2014/main" id="{284FD393-0712-FDB2-32C2-715CCA2A4EE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59722" y="7882483"/>
            <a:ext cx="3106967" cy="117940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3251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2pPr>
            <a:lvl3pPr marL="1079853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3pPr>
            <a:lvl4pPr marL="1619777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4pPr>
            <a:lvl5pPr marL="2159702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Tomasz</a:t>
            </a:r>
          </a:p>
          <a:p>
            <a:pPr lvl="0"/>
            <a:r>
              <a:rPr lang="pl-PL" dirty="0" err="1"/>
              <a:t>Traczewski</a:t>
            </a:r>
            <a:endParaRPr lang="pl-PL" dirty="0"/>
          </a:p>
        </p:txBody>
      </p:sp>
      <p:sp>
        <p:nvSpPr>
          <p:cNvPr id="20" name="Symbol zastępczy tekstu 21">
            <a:extLst>
              <a:ext uri="{FF2B5EF4-FFF2-40B4-BE49-F238E27FC236}">
                <a16:creationId xmlns:a16="http://schemas.microsoft.com/office/drawing/2014/main" id="{95E4A08F-3D0E-8B66-4833-AC789D91BA9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818992" y="7874376"/>
            <a:ext cx="3106967" cy="117940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3251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2pPr>
            <a:lvl3pPr marL="1079853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3pPr>
            <a:lvl4pPr marL="1619777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4pPr>
            <a:lvl5pPr marL="2159702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Aniela</a:t>
            </a:r>
          </a:p>
          <a:p>
            <a:pPr lvl="0"/>
            <a:r>
              <a:rPr lang="pl-PL" dirty="0" err="1"/>
              <a:t>Czerner</a:t>
            </a:r>
            <a:endParaRPr lang="pl-PL" dirty="0"/>
          </a:p>
        </p:txBody>
      </p:sp>
      <p:sp>
        <p:nvSpPr>
          <p:cNvPr id="21" name="Symbol zastępczy tekstu 21">
            <a:extLst>
              <a:ext uri="{FF2B5EF4-FFF2-40B4-BE49-F238E27FC236}">
                <a16:creationId xmlns:a16="http://schemas.microsoft.com/office/drawing/2014/main" id="{F80C8F54-97DA-727B-B0A7-2237E6B269E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935281" y="7858334"/>
            <a:ext cx="3940887" cy="965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3251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2pPr>
            <a:lvl3pPr marL="1079853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3pPr>
            <a:lvl4pPr marL="1619777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4pPr>
            <a:lvl5pPr marL="2159702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Tomasz</a:t>
            </a:r>
          </a:p>
          <a:p>
            <a:pPr lvl="0"/>
            <a:r>
              <a:rPr lang="pl-PL" dirty="0" err="1"/>
              <a:t>Posełkiewicz</a:t>
            </a:r>
            <a:endParaRPr lang="pl-PL" dirty="0"/>
          </a:p>
        </p:txBody>
      </p:sp>
      <p:sp>
        <p:nvSpPr>
          <p:cNvPr id="9" name="Symbol zastępczy obrazu 34">
            <a:extLst>
              <a:ext uri="{FF2B5EF4-FFF2-40B4-BE49-F238E27FC236}">
                <a16:creationId xmlns:a16="http://schemas.microsoft.com/office/drawing/2014/main" id="{487985C9-59F4-4505-25D0-AC250B1D0F37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94219" y="8630995"/>
            <a:ext cx="4104979" cy="2168203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10188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ymbol zastępczy tekstu 13">
            <a:extLst>
              <a:ext uri="{FF2B5EF4-FFF2-40B4-BE49-F238E27FC236}">
                <a16:creationId xmlns:a16="http://schemas.microsoft.com/office/drawing/2014/main" id="{99C518B0-7832-10B7-D1DF-31B6B821A4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70122" y="1320811"/>
            <a:ext cx="6606647" cy="123109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6998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latin typeface="Arial Black" panose="020B0A04020102020204" pitchFamily="34" charset="0"/>
              </a:defRPr>
            </a:lvl2pPr>
            <a:lvl3pPr marL="1079853" indent="0">
              <a:buNone/>
              <a:defRPr>
                <a:latin typeface="Arial Black" panose="020B0A04020102020204" pitchFamily="34" charset="0"/>
              </a:defRPr>
            </a:lvl3pPr>
            <a:lvl4pPr marL="1619777" indent="0">
              <a:buNone/>
              <a:defRPr>
                <a:latin typeface="Arial Black" panose="020B0A04020102020204" pitchFamily="34" charset="0"/>
              </a:defRPr>
            </a:lvl4pPr>
            <a:lvl5pPr marL="2159702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Nowy zarząd</a:t>
            </a:r>
          </a:p>
        </p:txBody>
      </p:sp>
      <p:sp>
        <p:nvSpPr>
          <p:cNvPr id="9" name="Symbol zastępczy tekstu 20">
            <a:extLst>
              <a:ext uri="{FF2B5EF4-FFF2-40B4-BE49-F238E27FC236}">
                <a16:creationId xmlns:a16="http://schemas.microsoft.com/office/drawing/2014/main" id="{CE9125DF-0683-4EE2-296E-8E1FD2D0FEA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46002" y="3786181"/>
            <a:ext cx="2083346" cy="62861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499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Prezes</a:t>
            </a:r>
          </a:p>
        </p:txBody>
      </p:sp>
      <p:sp>
        <p:nvSpPr>
          <p:cNvPr id="10" name="Symbol zastępczy tekstu 20">
            <a:extLst>
              <a:ext uri="{FF2B5EF4-FFF2-40B4-BE49-F238E27FC236}">
                <a16:creationId xmlns:a16="http://schemas.microsoft.com/office/drawing/2014/main" id="{34FFFD31-DB9C-6077-E69C-17B2F01696B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0296" y="6085385"/>
            <a:ext cx="3129054" cy="62861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499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V-ce Prezes</a:t>
            </a:r>
          </a:p>
        </p:txBody>
      </p:sp>
      <p:sp>
        <p:nvSpPr>
          <p:cNvPr id="12" name="Symbol zastępczy tekstu 20">
            <a:extLst>
              <a:ext uri="{FF2B5EF4-FFF2-40B4-BE49-F238E27FC236}">
                <a16:creationId xmlns:a16="http://schemas.microsoft.com/office/drawing/2014/main" id="{81A1A4B5-C789-60CC-FD9E-3C0EB8207F5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46829" y="8371142"/>
            <a:ext cx="2650436" cy="62861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499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Sekretarz</a:t>
            </a:r>
          </a:p>
        </p:txBody>
      </p:sp>
      <p:sp>
        <p:nvSpPr>
          <p:cNvPr id="13" name="Symbol zastępczy tekstu 21">
            <a:extLst>
              <a:ext uri="{FF2B5EF4-FFF2-40B4-BE49-F238E27FC236}">
                <a16:creationId xmlns:a16="http://schemas.microsoft.com/office/drawing/2014/main" id="{58508E9D-EC63-21B3-3B15-4621DA470BF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87041" y="3074102"/>
            <a:ext cx="4801564" cy="134068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None/>
              <a:defRPr sz="4799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2pPr>
            <a:lvl3pPr marL="1079853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3pPr>
            <a:lvl4pPr marL="1619777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4pPr>
            <a:lvl5pPr marL="2159702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Tomasz</a:t>
            </a:r>
          </a:p>
          <a:p>
            <a:pPr lvl="0"/>
            <a:r>
              <a:rPr lang="pl-PL" dirty="0" err="1"/>
              <a:t>Traczewski</a:t>
            </a:r>
            <a:endParaRPr lang="pl-PL" dirty="0"/>
          </a:p>
        </p:txBody>
      </p:sp>
      <p:sp>
        <p:nvSpPr>
          <p:cNvPr id="14" name="Symbol zastępczy tekstu 21">
            <a:extLst>
              <a:ext uri="{FF2B5EF4-FFF2-40B4-BE49-F238E27FC236}">
                <a16:creationId xmlns:a16="http://schemas.microsoft.com/office/drawing/2014/main" id="{7F6B2448-0021-604F-0A35-B5C38588AC6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301786" y="5367231"/>
            <a:ext cx="4801564" cy="134068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None/>
              <a:defRPr sz="4799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2pPr>
            <a:lvl3pPr marL="1079853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3pPr>
            <a:lvl4pPr marL="1619777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4pPr>
            <a:lvl5pPr marL="2159702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Aniela </a:t>
            </a:r>
          </a:p>
          <a:p>
            <a:pPr lvl="0"/>
            <a:r>
              <a:rPr lang="pl-PL" dirty="0" err="1"/>
              <a:t>Czerner</a:t>
            </a:r>
            <a:endParaRPr lang="pl-PL" dirty="0"/>
          </a:p>
        </p:txBody>
      </p:sp>
      <p:sp>
        <p:nvSpPr>
          <p:cNvPr id="15" name="Symbol zastępczy tekstu 21">
            <a:extLst>
              <a:ext uri="{FF2B5EF4-FFF2-40B4-BE49-F238E27FC236}">
                <a16:creationId xmlns:a16="http://schemas.microsoft.com/office/drawing/2014/main" id="{812C7C3E-70C1-6B46-2542-DC1624514EB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303087" y="7675106"/>
            <a:ext cx="4801564" cy="134068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None/>
              <a:defRPr sz="4799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2pPr>
            <a:lvl3pPr marL="1079853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3pPr>
            <a:lvl4pPr marL="1619777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4pPr>
            <a:lvl5pPr marL="2159702" indent="0">
              <a:buNone/>
              <a:defRPr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Tomasz</a:t>
            </a:r>
          </a:p>
          <a:p>
            <a:pPr lvl="0"/>
            <a:r>
              <a:rPr lang="pl-PL" dirty="0" err="1"/>
              <a:t>Posełkiewicz</a:t>
            </a:r>
            <a:endParaRPr lang="pl-PL" dirty="0"/>
          </a:p>
        </p:txBody>
      </p:sp>
      <p:sp>
        <p:nvSpPr>
          <p:cNvPr id="16" name="Symbol zastępczy tekstu 20">
            <a:extLst>
              <a:ext uri="{FF2B5EF4-FFF2-40B4-BE49-F238E27FC236}">
                <a16:creationId xmlns:a16="http://schemas.microsoft.com/office/drawing/2014/main" id="{14D3BB21-2072-7A3F-80AD-1902A6DF713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316527" y="4534651"/>
            <a:ext cx="2083346" cy="62861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499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Firma</a:t>
            </a:r>
          </a:p>
        </p:txBody>
      </p:sp>
      <p:sp>
        <p:nvSpPr>
          <p:cNvPr id="17" name="Symbol zastępczy tekstu 20">
            <a:extLst>
              <a:ext uri="{FF2B5EF4-FFF2-40B4-BE49-F238E27FC236}">
                <a16:creationId xmlns:a16="http://schemas.microsoft.com/office/drawing/2014/main" id="{CD1F0A5D-2891-B832-7DCF-1D9E1A03A12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16527" y="9106986"/>
            <a:ext cx="2083346" cy="62861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499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Firma</a:t>
            </a:r>
          </a:p>
        </p:txBody>
      </p:sp>
      <p:sp>
        <p:nvSpPr>
          <p:cNvPr id="18" name="Symbol zastępczy tekstu 20">
            <a:extLst>
              <a:ext uri="{FF2B5EF4-FFF2-40B4-BE49-F238E27FC236}">
                <a16:creationId xmlns:a16="http://schemas.microsoft.com/office/drawing/2014/main" id="{D36B65F7-D75F-F108-715F-DE09A06E2EF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316529" y="6822023"/>
            <a:ext cx="4017646" cy="62861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499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Firma </a:t>
            </a:r>
            <a:r>
              <a:rPr lang="pl-PL" dirty="0" err="1"/>
              <a:t>Firma</a:t>
            </a:r>
            <a:endParaRPr lang="pl-PL" dirty="0"/>
          </a:p>
        </p:txBody>
      </p:sp>
      <p:cxnSp>
        <p:nvCxnSpPr>
          <p:cNvPr id="22" name="Łącznik prosty 21">
            <a:extLst>
              <a:ext uri="{FF2B5EF4-FFF2-40B4-BE49-F238E27FC236}">
                <a16:creationId xmlns:a16="http://schemas.microsoft.com/office/drawing/2014/main" id="{3924D492-3FCF-5EE2-DDCB-4462AC3296FC}"/>
              </a:ext>
            </a:extLst>
          </p:cNvPr>
          <p:cNvCxnSpPr/>
          <p:nvPr userDrawn="1"/>
        </p:nvCxnSpPr>
        <p:spPr>
          <a:xfrm>
            <a:off x="3933094" y="3170441"/>
            <a:ext cx="0" cy="1784292"/>
          </a:xfrm>
          <a:prstGeom prst="line">
            <a:avLst/>
          </a:prstGeom>
          <a:ln w="25400">
            <a:solidFill>
              <a:srgbClr val="CF20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Łącznik prosty 22">
            <a:extLst>
              <a:ext uri="{FF2B5EF4-FFF2-40B4-BE49-F238E27FC236}">
                <a16:creationId xmlns:a16="http://schemas.microsoft.com/office/drawing/2014/main" id="{F10A1E04-5545-89CD-8555-0AAD2EB5F431}"/>
              </a:ext>
            </a:extLst>
          </p:cNvPr>
          <p:cNvCxnSpPr/>
          <p:nvPr userDrawn="1"/>
        </p:nvCxnSpPr>
        <p:spPr>
          <a:xfrm>
            <a:off x="3933094" y="5429043"/>
            <a:ext cx="0" cy="1784292"/>
          </a:xfrm>
          <a:prstGeom prst="line">
            <a:avLst/>
          </a:prstGeom>
          <a:ln w="25400">
            <a:solidFill>
              <a:srgbClr val="CF20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Łącznik prosty 23">
            <a:extLst>
              <a:ext uri="{FF2B5EF4-FFF2-40B4-BE49-F238E27FC236}">
                <a16:creationId xmlns:a16="http://schemas.microsoft.com/office/drawing/2014/main" id="{72D0C8E7-8F97-9D94-7531-19CEDF377FA1}"/>
              </a:ext>
            </a:extLst>
          </p:cNvPr>
          <p:cNvCxnSpPr/>
          <p:nvPr userDrawn="1"/>
        </p:nvCxnSpPr>
        <p:spPr>
          <a:xfrm>
            <a:off x="3933094" y="7754162"/>
            <a:ext cx="0" cy="1784292"/>
          </a:xfrm>
          <a:prstGeom prst="line">
            <a:avLst/>
          </a:prstGeom>
          <a:ln w="25400">
            <a:solidFill>
              <a:srgbClr val="CF20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ymbol zastępczy obrazu 34">
            <a:extLst>
              <a:ext uri="{FF2B5EF4-FFF2-40B4-BE49-F238E27FC236}">
                <a16:creationId xmlns:a16="http://schemas.microsoft.com/office/drawing/2014/main" id="{EFF36DB3-CB09-3114-70DB-ABDDC4440D5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94219" y="8630995"/>
            <a:ext cx="4104979" cy="2168203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613076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id="{E9BDA031-FDAB-4D76-0D7C-DD33F1E48D6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48839" y="3468050"/>
            <a:ext cx="4036777" cy="5608992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8" name="Symbol zastępczy tekstu 13">
            <a:extLst>
              <a:ext uri="{FF2B5EF4-FFF2-40B4-BE49-F238E27FC236}">
                <a16:creationId xmlns:a16="http://schemas.microsoft.com/office/drawing/2014/main" id="{C5260083-CADD-ACBC-0A6D-657A4D8CAC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82906" y="3839474"/>
            <a:ext cx="5508184" cy="103661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598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latin typeface="Arial Black" panose="020B0A04020102020204" pitchFamily="34" charset="0"/>
              </a:defRPr>
            </a:lvl2pPr>
            <a:lvl3pPr marL="1079853" indent="0">
              <a:buNone/>
              <a:defRPr>
                <a:latin typeface="Arial Black" panose="020B0A04020102020204" pitchFamily="34" charset="0"/>
              </a:defRPr>
            </a:lvl3pPr>
            <a:lvl4pPr marL="1619777" indent="0">
              <a:buNone/>
              <a:defRPr>
                <a:latin typeface="Arial Black" panose="020B0A04020102020204" pitchFamily="34" charset="0"/>
              </a:defRPr>
            </a:lvl4pPr>
            <a:lvl5pPr marL="2159702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Tomasz </a:t>
            </a:r>
          </a:p>
        </p:txBody>
      </p:sp>
      <p:sp>
        <p:nvSpPr>
          <p:cNvPr id="9" name="Symbol zastępczy tekstu 13">
            <a:extLst>
              <a:ext uri="{FF2B5EF4-FFF2-40B4-BE49-F238E27FC236}">
                <a16:creationId xmlns:a16="http://schemas.microsoft.com/office/drawing/2014/main" id="{E8AC3136-71FC-E632-A155-9653DAA07FD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163855" y="4828463"/>
            <a:ext cx="5508184" cy="103661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598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latin typeface="Arial Black" panose="020B0A04020102020204" pitchFamily="34" charset="0"/>
              </a:defRPr>
            </a:lvl2pPr>
            <a:lvl3pPr marL="1079853" indent="0">
              <a:buNone/>
              <a:defRPr>
                <a:latin typeface="Arial Black" panose="020B0A04020102020204" pitchFamily="34" charset="0"/>
              </a:defRPr>
            </a:lvl3pPr>
            <a:lvl4pPr marL="1619777" indent="0">
              <a:buNone/>
              <a:defRPr>
                <a:latin typeface="Arial Black" panose="020B0A04020102020204" pitchFamily="34" charset="0"/>
              </a:defRPr>
            </a:lvl4pPr>
            <a:lvl5pPr marL="2159702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Kowalski</a:t>
            </a:r>
          </a:p>
        </p:txBody>
      </p:sp>
      <p:sp>
        <p:nvSpPr>
          <p:cNvPr id="11" name="Symbol zastępczy tekstu 19">
            <a:extLst>
              <a:ext uri="{FF2B5EF4-FFF2-40B4-BE49-F238E27FC236}">
                <a16:creationId xmlns:a16="http://schemas.microsoft.com/office/drawing/2014/main" id="{524C99B6-6326-CDBD-5C23-F0FF0A5D86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89879" y="6335068"/>
            <a:ext cx="4314746" cy="216820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500"/>
              </a:spcBef>
              <a:buNone/>
              <a:defRPr sz="394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DG </a:t>
            </a:r>
            <a:r>
              <a:rPr lang="pl-PL" dirty="0" err="1"/>
              <a:t>Cold</a:t>
            </a:r>
            <a:endParaRPr lang="pl-PL" dirty="0"/>
          </a:p>
          <a:p>
            <a:pPr lvl="0"/>
            <a:r>
              <a:rPr lang="pl-PL" dirty="0"/>
              <a:t>Chłodnictwo</a:t>
            </a:r>
          </a:p>
          <a:p>
            <a:pPr lvl="0"/>
            <a:r>
              <a:rPr lang="pl-PL" dirty="0"/>
              <a:t>Klimatyzacja</a:t>
            </a:r>
          </a:p>
        </p:txBody>
      </p:sp>
      <p:sp>
        <p:nvSpPr>
          <p:cNvPr id="3" name="Symbol zastępczy obrazu 34">
            <a:extLst>
              <a:ext uri="{FF2B5EF4-FFF2-40B4-BE49-F238E27FC236}">
                <a16:creationId xmlns:a16="http://schemas.microsoft.com/office/drawing/2014/main" id="{906879DA-6C79-496D-EF15-CEF6A10B17A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94219" y="8630995"/>
            <a:ext cx="4104979" cy="2168203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823978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11E1E0FB-C90E-B2CE-E6E6-E41ED19A1B0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254580" y="682625"/>
            <a:ext cx="5545183" cy="10117138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5" name="Symbol zastępczy obrazu 34">
            <a:extLst>
              <a:ext uri="{FF2B5EF4-FFF2-40B4-BE49-F238E27FC236}">
                <a16:creationId xmlns:a16="http://schemas.microsoft.com/office/drawing/2014/main" id="{0920FFF1-28C8-D4D3-45DA-D6C9AB0AAA1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94219" y="8630995"/>
            <a:ext cx="4104979" cy="2168203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  <p:sp>
        <p:nvSpPr>
          <p:cNvPr id="6" name="Symbol zastępczy tekstu 13">
            <a:extLst>
              <a:ext uri="{FF2B5EF4-FFF2-40B4-BE49-F238E27FC236}">
                <a16:creationId xmlns:a16="http://schemas.microsoft.com/office/drawing/2014/main" id="{6BE4BC57-7BDA-4188-0415-2D49FE04BE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9758" y="4106902"/>
            <a:ext cx="5043405" cy="196776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740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latin typeface="Arial Black" panose="020B0A04020102020204" pitchFamily="34" charset="0"/>
              </a:defRPr>
            </a:lvl2pPr>
            <a:lvl3pPr marL="1079853" indent="0">
              <a:buNone/>
              <a:defRPr>
                <a:latin typeface="Arial Black" panose="020B0A04020102020204" pitchFamily="34" charset="0"/>
              </a:defRPr>
            </a:lvl3pPr>
            <a:lvl4pPr marL="1619777" indent="0">
              <a:buNone/>
              <a:defRPr>
                <a:latin typeface="Arial Black" panose="020B0A04020102020204" pitchFamily="34" charset="0"/>
              </a:defRPr>
            </a:lvl4pPr>
            <a:lvl5pPr marL="2159702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Julia</a:t>
            </a:r>
          </a:p>
          <a:p>
            <a:pPr lvl="0"/>
            <a:r>
              <a:rPr lang="pl-PL" dirty="0"/>
              <a:t>Maj</a:t>
            </a:r>
          </a:p>
        </p:txBody>
      </p:sp>
      <p:sp>
        <p:nvSpPr>
          <p:cNvPr id="7" name="Symbol zastępczy tekstu 19">
            <a:extLst>
              <a:ext uri="{FF2B5EF4-FFF2-40B4-BE49-F238E27FC236}">
                <a16:creationId xmlns:a16="http://schemas.microsoft.com/office/drawing/2014/main" id="{1299E229-BBBB-C109-CA2F-7034A1A902F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1121" y="6437034"/>
            <a:ext cx="4314746" cy="216820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500"/>
              </a:spcBef>
              <a:buNone/>
              <a:defRPr sz="394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DG </a:t>
            </a:r>
            <a:r>
              <a:rPr lang="pl-PL" dirty="0" err="1"/>
              <a:t>Cold</a:t>
            </a:r>
            <a:endParaRPr lang="pl-PL" dirty="0"/>
          </a:p>
          <a:p>
            <a:pPr lvl="0"/>
            <a:r>
              <a:rPr lang="pl-PL" dirty="0"/>
              <a:t>Chłodnictwo</a:t>
            </a:r>
          </a:p>
          <a:p>
            <a:pPr lvl="0"/>
            <a:r>
              <a:rPr lang="pl-PL" dirty="0"/>
              <a:t>Klimatyzacja</a:t>
            </a:r>
          </a:p>
        </p:txBody>
      </p:sp>
    </p:spTree>
    <p:extLst>
      <p:ext uri="{BB962C8B-B14F-4D97-AF65-F5344CB8AC3E}">
        <p14:creationId xmlns:p14="http://schemas.microsoft.com/office/powerpoint/2010/main" val="19617665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11E1E0FB-C90E-B2CE-E6E6-E41ED19A1B0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254580" y="682625"/>
            <a:ext cx="5545183" cy="10117138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5" name="Symbol zastępczy obrazu 34">
            <a:extLst>
              <a:ext uri="{FF2B5EF4-FFF2-40B4-BE49-F238E27FC236}">
                <a16:creationId xmlns:a16="http://schemas.microsoft.com/office/drawing/2014/main" id="{0920FFF1-28C8-D4D3-45DA-D6C9AB0AAA1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94219" y="8630995"/>
            <a:ext cx="4104979" cy="2168203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  <p:sp>
        <p:nvSpPr>
          <p:cNvPr id="6" name="Symbol zastępczy tekstu 13">
            <a:extLst>
              <a:ext uri="{FF2B5EF4-FFF2-40B4-BE49-F238E27FC236}">
                <a16:creationId xmlns:a16="http://schemas.microsoft.com/office/drawing/2014/main" id="{6BE4BC57-7BDA-4188-0415-2D49FE04BE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9758" y="4106902"/>
            <a:ext cx="5043405" cy="196776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740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>
                <a:latin typeface="Arial Black" panose="020B0A04020102020204" pitchFamily="34" charset="0"/>
              </a:defRPr>
            </a:lvl2pPr>
            <a:lvl3pPr marL="1079853" indent="0">
              <a:buNone/>
              <a:defRPr>
                <a:latin typeface="Arial Black" panose="020B0A04020102020204" pitchFamily="34" charset="0"/>
              </a:defRPr>
            </a:lvl3pPr>
            <a:lvl4pPr marL="1619777" indent="0">
              <a:buNone/>
              <a:defRPr>
                <a:latin typeface="Arial Black" panose="020B0A04020102020204" pitchFamily="34" charset="0"/>
              </a:defRPr>
            </a:lvl4pPr>
            <a:lvl5pPr marL="2159702" indent="0">
              <a:buNone/>
              <a:defRPr>
                <a:latin typeface="Arial Black" panose="020B0A04020102020204" pitchFamily="34" charset="0"/>
              </a:defRPr>
            </a:lvl5pPr>
          </a:lstStyle>
          <a:p>
            <a:pPr lvl="0"/>
            <a:r>
              <a:rPr lang="pl-PL" dirty="0"/>
              <a:t>Tomasz</a:t>
            </a:r>
          </a:p>
          <a:p>
            <a:pPr lvl="0"/>
            <a:r>
              <a:rPr lang="pl-PL" dirty="0"/>
              <a:t>Kowalski</a:t>
            </a:r>
          </a:p>
        </p:txBody>
      </p:sp>
      <p:sp>
        <p:nvSpPr>
          <p:cNvPr id="7" name="Symbol zastępczy tekstu 19">
            <a:extLst>
              <a:ext uri="{FF2B5EF4-FFF2-40B4-BE49-F238E27FC236}">
                <a16:creationId xmlns:a16="http://schemas.microsoft.com/office/drawing/2014/main" id="{1299E229-BBBB-C109-CA2F-7034A1A902F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1121" y="6437034"/>
            <a:ext cx="4314746" cy="216820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500"/>
              </a:spcBef>
              <a:buNone/>
              <a:defRPr sz="394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DG </a:t>
            </a:r>
            <a:r>
              <a:rPr lang="pl-PL" dirty="0" err="1"/>
              <a:t>Cold</a:t>
            </a:r>
            <a:endParaRPr lang="pl-PL" dirty="0"/>
          </a:p>
          <a:p>
            <a:pPr lvl="0"/>
            <a:r>
              <a:rPr lang="pl-PL" dirty="0"/>
              <a:t>Chłodnictwo</a:t>
            </a:r>
          </a:p>
          <a:p>
            <a:pPr lvl="0"/>
            <a:r>
              <a:rPr lang="pl-PL" dirty="0"/>
              <a:t>Klimatyzacja</a:t>
            </a:r>
          </a:p>
        </p:txBody>
      </p:sp>
    </p:spTree>
    <p:extLst>
      <p:ext uri="{BB962C8B-B14F-4D97-AF65-F5344CB8AC3E}">
        <p14:creationId xmlns:p14="http://schemas.microsoft.com/office/powerpoint/2010/main" val="5198712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ymbol zastępczy obrazu 15">
            <a:extLst>
              <a:ext uri="{FF2B5EF4-FFF2-40B4-BE49-F238E27FC236}">
                <a16:creationId xmlns:a16="http://schemas.microsoft.com/office/drawing/2014/main" id="{50B4AB59-E05B-CA8C-120D-909179E1F65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-2" y="5144613"/>
            <a:ext cx="10799765" cy="5655150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4" name="Symbol zastępczy obrazu 13">
            <a:extLst>
              <a:ext uri="{FF2B5EF4-FFF2-40B4-BE49-F238E27FC236}">
                <a16:creationId xmlns:a16="http://schemas.microsoft.com/office/drawing/2014/main" id="{D04363CB-FE41-6B7B-3D39-59375F2558F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399088" y="3193961"/>
            <a:ext cx="5400675" cy="7605802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71A1F241-2FEE-F73A-5792-127F600CE0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819" y="2966512"/>
            <a:ext cx="371475" cy="333375"/>
          </a:xfrm>
          <a:prstGeom prst="rect">
            <a:avLst/>
          </a:prstGeom>
        </p:spPr>
      </p:pic>
      <p:sp>
        <p:nvSpPr>
          <p:cNvPr id="10" name="Symbol zastępczy tekstu 9">
            <a:extLst>
              <a:ext uri="{FF2B5EF4-FFF2-40B4-BE49-F238E27FC236}">
                <a16:creationId xmlns:a16="http://schemas.microsoft.com/office/drawing/2014/main" id="{B21B6152-C43E-97F7-A085-625F2C74CAE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0830" y="3326726"/>
            <a:ext cx="6410325" cy="14049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99" indent="0">
              <a:buNone/>
              <a:defRPr/>
            </a:lvl2pPr>
            <a:lvl3pPr marL="1079998" indent="0">
              <a:buNone/>
              <a:defRPr/>
            </a:lvl3pPr>
            <a:lvl4pPr marL="1619997" indent="0">
              <a:buNone/>
              <a:defRPr/>
            </a:lvl4pPr>
            <a:lvl5pPr marL="2159996" indent="0">
              <a:buNone/>
              <a:defRPr/>
            </a:lvl5pPr>
          </a:lstStyle>
          <a:p>
            <a:pPr lvl="0"/>
            <a:r>
              <a:rPr lang="pl-PL" dirty="0"/>
              <a:t>Pozycja lidera</a:t>
            </a:r>
          </a:p>
        </p:txBody>
      </p:sp>
      <p:sp>
        <p:nvSpPr>
          <p:cNvPr id="11" name="Symbol zastępczy tekstu 9">
            <a:extLst>
              <a:ext uri="{FF2B5EF4-FFF2-40B4-BE49-F238E27FC236}">
                <a16:creationId xmlns:a16="http://schemas.microsoft.com/office/drawing/2014/main" id="{40131830-2CB9-C0B6-55FC-540945534E8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7950" y="5144613"/>
            <a:ext cx="6410325" cy="6464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99" indent="0">
              <a:buNone/>
              <a:defRPr/>
            </a:lvl2pPr>
            <a:lvl3pPr marL="1079998" indent="0">
              <a:buNone/>
              <a:defRPr/>
            </a:lvl3pPr>
            <a:lvl4pPr marL="1619997" indent="0">
              <a:buNone/>
              <a:defRPr/>
            </a:lvl4pPr>
            <a:lvl5pPr marL="2159996" indent="0">
              <a:buNone/>
              <a:defRPr/>
            </a:lvl5pPr>
          </a:lstStyle>
          <a:p>
            <a:pPr lvl="0"/>
            <a:r>
              <a:rPr lang="pl-PL" dirty="0"/>
              <a:t>Paweł Marianowski</a:t>
            </a:r>
          </a:p>
        </p:txBody>
      </p:sp>
      <p:sp>
        <p:nvSpPr>
          <p:cNvPr id="12" name="Symbol zastępczy tekstu 9">
            <a:extLst>
              <a:ext uri="{FF2B5EF4-FFF2-40B4-BE49-F238E27FC236}">
                <a16:creationId xmlns:a16="http://schemas.microsoft.com/office/drawing/2014/main" id="{1A0C5654-C952-AABC-1182-9C50738003A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5072" y="5915159"/>
            <a:ext cx="6410325" cy="6464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5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99" indent="0">
              <a:buNone/>
              <a:defRPr/>
            </a:lvl2pPr>
            <a:lvl3pPr marL="1079998" indent="0">
              <a:buNone/>
              <a:defRPr/>
            </a:lvl3pPr>
            <a:lvl4pPr marL="1619997" indent="0">
              <a:buNone/>
              <a:defRPr/>
            </a:lvl4pPr>
            <a:lvl5pPr marL="2159996" indent="0">
              <a:buNone/>
              <a:defRPr/>
            </a:lvl5pPr>
          </a:lstStyle>
          <a:p>
            <a:pPr lvl="0"/>
            <a:r>
              <a:rPr lang="pl-PL" dirty="0" err="1"/>
              <a:t>Optimal</a:t>
            </a:r>
            <a:r>
              <a:rPr lang="pl-PL" dirty="0"/>
              <a:t> </a:t>
            </a:r>
            <a:r>
              <a:rPr lang="pl-PL" dirty="0" err="1"/>
              <a:t>Synergy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357100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obrazu 34">
            <a:extLst>
              <a:ext uri="{FF2B5EF4-FFF2-40B4-BE49-F238E27FC236}">
                <a16:creationId xmlns:a16="http://schemas.microsoft.com/office/drawing/2014/main" id="{82820D1E-4FB3-320C-2F43-1FA50B931E3C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94219" y="8630995"/>
            <a:ext cx="4104979" cy="2168203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  <p:sp>
        <p:nvSpPr>
          <p:cNvPr id="11" name="Symbol zastępczy tekstu 9">
            <a:extLst>
              <a:ext uri="{FF2B5EF4-FFF2-40B4-BE49-F238E27FC236}">
                <a16:creationId xmlns:a16="http://schemas.microsoft.com/office/drawing/2014/main" id="{33B48277-D1B7-B236-69F7-D6E3200FFF1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5810" y="7802459"/>
            <a:ext cx="6410325" cy="21682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99" indent="0">
              <a:buNone/>
              <a:defRPr/>
            </a:lvl2pPr>
            <a:lvl3pPr marL="1079998" indent="0">
              <a:buNone/>
              <a:defRPr/>
            </a:lvl3pPr>
            <a:lvl4pPr marL="1619997" indent="0">
              <a:buNone/>
              <a:defRPr/>
            </a:lvl4pPr>
            <a:lvl5pPr marL="2159996" indent="0">
              <a:buNone/>
              <a:defRPr/>
            </a:lvl5pPr>
          </a:lstStyle>
          <a:p>
            <a:pPr lvl="0"/>
            <a:r>
              <a:rPr lang="pl-PL" dirty="0"/>
              <a:t>miliona złotych</a:t>
            </a:r>
          </a:p>
        </p:txBody>
      </p:sp>
      <p:sp>
        <p:nvSpPr>
          <p:cNvPr id="13" name="Symbol zastępczy tekstu 12">
            <a:extLst>
              <a:ext uri="{FF2B5EF4-FFF2-40B4-BE49-F238E27FC236}">
                <a16:creationId xmlns:a16="http://schemas.microsoft.com/office/drawing/2014/main" id="{EF406FC7-52FD-EC79-D9F6-1A01ED47B04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69899" y="2951285"/>
            <a:ext cx="8326370" cy="46355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35000" b="1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99" indent="0"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79998" indent="0"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19997" indent="0"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59996" indent="0"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2,4</a:t>
            </a:r>
          </a:p>
        </p:txBody>
      </p:sp>
    </p:spTree>
    <p:extLst>
      <p:ext uri="{BB962C8B-B14F-4D97-AF65-F5344CB8AC3E}">
        <p14:creationId xmlns:p14="http://schemas.microsoft.com/office/powerpoint/2010/main" val="14826062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ymbol zastępczy obrazu 16">
            <a:extLst>
              <a:ext uri="{FF2B5EF4-FFF2-40B4-BE49-F238E27FC236}">
                <a16:creationId xmlns:a16="http://schemas.microsoft.com/office/drawing/2014/main" id="{92DFE5F9-11FB-EF06-3CCE-2784AF441A1C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211316" y="1095375"/>
            <a:ext cx="7588448" cy="7450138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7" name="Symbol zastępczy obrazu 34">
            <a:extLst>
              <a:ext uri="{FF2B5EF4-FFF2-40B4-BE49-F238E27FC236}">
                <a16:creationId xmlns:a16="http://schemas.microsoft.com/office/drawing/2014/main" id="{AEF5F0ED-603D-09E9-423E-3504D858C2B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94219" y="8630995"/>
            <a:ext cx="4104979" cy="2168203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  <p:sp>
        <p:nvSpPr>
          <p:cNvPr id="8" name="Symbol zastępczy tekstu 19">
            <a:extLst>
              <a:ext uri="{FF2B5EF4-FFF2-40B4-BE49-F238E27FC236}">
                <a16:creationId xmlns:a16="http://schemas.microsoft.com/office/drawing/2014/main" id="{3E1B432E-B633-B658-35B5-34B45E73366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12635" y="5803092"/>
            <a:ext cx="5288919" cy="63634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500"/>
              </a:spcBef>
              <a:buNone/>
              <a:defRPr sz="4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Spotkanie branży</a:t>
            </a:r>
          </a:p>
        </p:txBody>
      </p:sp>
      <p:sp>
        <p:nvSpPr>
          <p:cNvPr id="9" name="Symbol zastępczy tekstu 19">
            <a:extLst>
              <a:ext uri="{FF2B5EF4-FFF2-40B4-BE49-F238E27FC236}">
                <a16:creationId xmlns:a16="http://schemas.microsoft.com/office/drawing/2014/main" id="{A8630AB5-1978-92F7-94FD-5D86515ECAB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86876" y="6327570"/>
            <a:ext cx="9513192" cy="119835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500"/>
              </a:spcBef>
              <a:buNone/>
              <a:defRPr sz="8900" b="1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 err="1"/>
              <a:t>beauty</a:t>
            </a:r>
            <a:endParaRPr lang="pl-PL" dirty="0"/>
          </a:p>
        </p:txBody>
      </p:sp>
      <p:sp>
        <p:nvSpPr>
          <p:cNvPr id="10" name="Symbol zastępczy tekstu 19">
            <a:extLst>
              <a:ext uri="{FF2B5EF4-FFF2-40B4-BE49-F238E27FC236}">
                <a16:creationId xmlns:a16="http://schemas.microsoft.com/office/drawing/2014/main" id="{3B031841-5DCD-788E-CCBD-8C80E76786A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5514" y="7908989"/>
            <a:ext cx="5288919" cy="63634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500"/>
              </a:spcBef>
              <a:buNone/>
              <a:defRPr sz="4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Środa</a:t>
            </a:r>
          </a:p>
        </p:txBody>
      </p:sp>
      <p:sp>
        <p:nvSpPr>
          <p:cNvPr id="13" name="Symbol zastępczy tekstu 22">
            <a:extLst>
              <a:ext uri="{FF2B5EF4-FFF2-40B4-BE49-F238E27FC236}">
                <a16:creationId xmlns:a16="http://schemas.microsoft.com/office/drawing/2014/main" id="{82C7E975-B588-50D4-906F-CEB25084134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0509" y="8676820"/>
            <a:ext cx="2187798" cy="70474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5199" b="1" spc="-30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l-PL" dirty="0"/>
              <a:t>16.11</a:t>
            </a:r>
          </a:p>
        </p:txBody>
      </p:sp>
      <p:sp>
        <p:nvSpPr>
          <p:cNvPr id="14" name="Symbol zastępczy tekstu 22">
            <a:extLst>
              <a:ext uri="{FF2B5EF4-FFF2-40B4-BE49-F238E27FC236}">
                <a16:creationId xmlns:a16="http://schemas.microsoft.com/office/drawing/2014/main" id="{32435BDF-02CB-3EED-3135-3EB658181EA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049814" y="8694819"/>
            <a:ext cx="5230547" cy="70474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4799" b="1" spc="0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l-PL" dirty="0"/>
              <a:t>16:00 - 19:00</a:t>
            </a:r>
          </a:p>
        </p:txBody>
      </p:sp>
      <p:sp>
        <p:nvSpPr>
          <p:cNvPr id="15" name="Symbol zastępczy obrazu 20">
            <a:extLst>
              <a:ext uri="{FF2B5EF4-FFF2-40B4-BE49-F238E27FC236}">
                <a16:creationId xmlns:a16="http://schemas.microsoft.com/office/drawing/2014/main" id="{511466FB-177E-7806-3988-E71516F2F96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8138" y="9542650"/>
            <a:ext cx="2009990" cy="466656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  <p:cxnSp>
        <p:nvCxnSpPr>
          <p:cNvPr id="18" name="Łącznik prosty 17">
            <a:extLst>
              <a:ext uri="{FF2B5EF4-FFF2-40B4-BE49-F238E27FC236}">
                <a16:creationId xmlns:a16="http://schemas.microsoft.com/office/drawing/2014/main" id="{6E3A5E80-624B-4B10-B773-04745AD64CB3}"/>
              </a:ext>
            </a:extLst>
          </p:cNvPr>
          <p:cNvCxnSpPr>
            <a:cxnSpLocks/>
          </p:cNvCxnSpPr>
          <p:nvPr userDrawn="1"/>
        </p:nvCxnSpPr>
        <p:spPr>
          <a:xfrm>
            <a:off x="2878307" y="8694819"/>
            <a:ext cx="0" cy="65636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079349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ymbol zastępczy obrazu 16">
            <a:extLst>
              <a:ext uri="{FF2B5EF4-FFF2-40B4-BE49-F238E27FC236}">
                <a16:creationId xmlns:a16="http://schemas.microsoft.com/office/drawing/2014/main" id="{92DFE5F9-11FB-EF06-3CCE-2784AF441A1C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211316" y="1095375"/>
            <a:ext cx="7588448" cy="5322348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7" name="Symbol zastępczy obrazu 34">
            <a:extLst>
              <a:ext uri="{FF2B5EF4-FFF2-40B4-BE49-F238E27FC236}">
                <a16:creationId xmlns:a16="http://schemas.microsoft.com/office/drawing/2014/main" id="{AEF5F0ED-603D-09E9-423E-3504D858C2B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94219" y="8630995"/>
            <a:ext cx="4104979" cy="2168203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  <p:sp>
        <p:nvSpPr>
          <p:cNvPr id="8" name="Symbol zastępczy tekstu 19">
            <a:extLst>
              <a:ext uri="{FF2B5EF4-FFF2-40B4-BE49-F238E27FC236}">
                <a16:creationId xmlns:a16="http://schemas.microsoft.com/office/drawing/2014/main" id="{3E1B432E-B633-B658-35B5-34B45E73366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9756" y="5738697"/>
            <a:ext cx="5288919" cy="63634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500"/>
              </a:spcBef>
              <a:buNone/>
              <a:defRPr sz="4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Poszukujemy</a:t>
            </a:r>
          </a:p>
        </p:txBody>
      </p:sp>
      <p:sp>
        <p:nvSpPr>
          <p:cNvPr id="9" name="Symbol zastępczy tekstu 19">
            <a:extLst>
              <a:ext uri="{FF2B5EF4-FFF2-40B4-BE49-F238E27FC236}">
                <a16:creationId xmlns:a16="http://schemas.microsoft.com/office/drawing/2014/main" id="{A8630AB5-1978-92F7-94FD-5D86515ECAB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12634" y="6404844"/>
            <a:ext cx="9513192" cy="119835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500"/>
              </a:spcBef>
              <a:buNone/>
              <a:defRPr sz="7800" b="1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firmy z branży</a:t>
            </a:r>
          </a:p>
        </p:txBody>
      </p:sp>
      <p:sp>
        <p:nvSpPr>
          <p:cNvPr id="16" name="Symbol zastępczy tekstu 19">
            <a:extLst>
              <a:ext uri="{FF2B5EF4-FFF2-40B4-BE49-F238E27FC236}">
                <a16:creationId xmlns:a16="http://schemas.microsoft.com/office/drawing/2014/main" id="{81ECA14D-5DED-6B4F-2051-D8945D7EEAC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11568" y="7445520"/>
            <a:ext cx="9513192" cy="119835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500"/>
              </a:spcBef>
              <a:buNone/>
              <a:defRPr sz="7800" b="1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 err="1"/>
              <a:t>beauty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3259956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obrazu 34">
            <a:extLst>
              <a:ext uri="{FF2B5EF4-FFF2-40B4-BE49-F238E27FC236}">
                <a16:creationId xmlns:a16="http://schemas.microsoft.com/office/drawing/2014/main" id="{69732361-3B8F-088C-39DC-A41D1722B675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94219" y="8630995"/>
            <a:ext cx="4104979" cy="2168203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  <p:sp>
        <p:nvSpPr>
          <p:cNvPr id="8" name="Symbol zastępczy tekstu 19">
            <a:extLst>
              <a:ext uri="{FF2B5EF4-FFF2-40B4-BE49-F238E27FC236}">
                <a16:creationId xmlns:a16="http://schemas.microsoft.com/office/drawing/2014/main" id="{92B8A521-8F2B-AD80-F2B4-31765C42261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75003" y="2479329"/>
            <a:ext cx="9513192" cy="119835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500"/>
              </a:spcBef>
              <a:buNone/>
              <a:defRPr sz="8600" b="1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Podziękowanie</a:t>
            </a:r>
          </a:p>
        </p:txBody>
      </p:sp>
      <p:sp>
        <p:nvSpPr>
          <p:cNvPr id="9" name="Symbol zastępczy tekstu 19">
            <a:extLst>
              <a:ext uri="{FF2B5EF4-FFF2-40B4-BE49-F238E27FC236}">
                <a16:creationId xmlns:a16="http://schemas.microsoft.com/office/drawing/2014/main" id="{D91934E7-77AD-BEF9-3FA3-E13830407E9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49245" y="3677683"/>
            <a:ext cx="9513192" cy="9200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500"/>
              </a:spcBef>
              <a:buNone/>
              <a:defRPr sz="5800" b="1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za biznes</a:t>
            </a:r>
          </a:p>
        </p:txBody>
      </p:sp>
      <p:sp>
        <p:nvSpPr>
          <p:cNvPr id="10" name="Symbol zastępczy tekstu 19">
            <a:extLst>
              <a:ext uri="{FF2B5EF4-FFF2-40B4-BE49-F238E27FC236}">
                <a16:creationId xmlns:a16="http://schemas.microsoft.com/office/drawing/2014/main" id="{32207E9A-1349-9711-504D-DC469F557BB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6366" y="4656511"/>
            <a:ext cx="9513192" cy="9200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500"/>
              </a:spcBef>
              <a:buNone/>
              <a:defRPr sz="4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Tomasz Maj</a:t>
            </a:r>
          </a:p>
        </p:txBody>
      </p:sp>
      <p:sp>
        <p:nvSpPr>
          <p:cNvPr id="12" name="Symbol zastępczy obrazu 11">
            <a:extLst>
              <a:ext uri="{FF2B5EF4-FFF2-40B4-BE49-F238E27FC236}">
                <a16:creationId xmlns:a16="http://schemas.microsoft.com/office/drawing/2014/main" id="{434DE9C0-D4CB-34B7-399E-1241A79B76E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0" y="5884863"/>
            <a:ext cx="10799763" cy="4914900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612585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obrazu 34">
            <a:extLst>
              <a:ext uri="{FF2B5EF4-FFF2-40B4-BE49-F238E27FC236}">
                <a16:creationId xmlns:a16="http://schemas.microsoft.com/office/drawing/2014/main" id="{69732361-3B8F-088C-39DC-A41D1722B675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94219" y="8630995"/>
            <a:ext cx="4104979" cy="2168203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  <p:sp>
        <p:nvSpPr>
          <p:cNvPr id="8" name="Symbol zastępczy tekstu 19">
            <a:extLst>
              <a:ext uri="{FF2B5EF4-FFF2-40B4-BE49-F238E27FC236}">
                <a16:creationId xmlns:a16="http://schemas.microsoft.com/office/drawing/2014/main" id="{92B8A521-8F2B-AD80-F2B4-31765C42261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0810" y="6884955"/>
            <a:ext cx="9513192" cy="119835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500"/>
              </a:spcBef>
              <a:buNone/>
              <a:defRPr sz="8600" b="1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Podziękowanie</a:t>
            </a:r>
          </a:p>
        </p:txBody>
      </p:sp>
      <p:sp>
        <p:nvSpPr>
          <p:cNvPr id="9" name="Symbol zastępczy tekstu 19">
            <a:extLst>
              <a:ext uri="{FF2B5EF4-FFF2-40B4-BE49-F238E27FC236}">
                <a16:creationId xmlns:a16="http://schemas.microsoft.com/office/drawing/2014/main" id="{D91934E7-77AD-BEF9-3FA3-E13830407E9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5052" y="8083309"/>
            <a:ext cx="9513192" cy="9200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500"/>
              </a:spcBef>
              <a:buNone/>
              <a:defRPr sz="5800" b="1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za biznes</a:t>
            </a:r>
          </a:p>
        </p:txBody>
      </p:sp>
      <p:sp>
        <p:nvSpPr>
          <p:cNvPr id="10" name="Symbol zastępczy tekstu 19">
            <a:extLst>
              <a:ext uri="{FF2B5EF4-FFF2-40B4-BE49-F238E27FC236}">
                <a16:creationId xmlns:a16="http://schemas.microsoft.com/office/drawing/2014/main" id="{32207E9A-1349-9711-504D-DC469F557BB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02173" y="9062137"/>
            <a:ext cx="9513192" cy="9200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500"/>
              </a:spcBef>
              <a:buNone/>
              <a:defRPr sz="4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 dirty="0"/>
              <a:t>Tomasz Maj</a:t>
            </a:r>
          </a:p>
        </p:txBody>
      </p:sp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2FF9E28E-4A28-D94D-53CB-F3132DBFAFF6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070350" y="1365250"/>
            <a:ext cx="6632575" cy="5461000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852386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C63925CC-ED2A-4325-C90F-9708E10541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130883"/>
            <a:ext cx="10799763" cy="5668880"/>
          </a:xfrm>
          <a:prstGeom prst="rect">
            <a:avLst/>
          </a:prstGeom>
        </p:spPr>
      </p:pic>
      <p:sp>
        <p:nvSpPr>
          <p:cNvPr id="6" name="Symbol zastępczy tekstu 19">
            <a:extLst>
              <a:ext uri="{FF2B5EF4-FFF2-40B4-BE49-F238E27FC236}">
                <a16:creationId xmlns:a16="http://schemas.microsoft.com/office/drawing/2014/main" id="{824FA760-BD16-FF03-C34C-9AC938FB2C7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56720" y="3859072"/>
            <a:ext cx="6474390" cy="31212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500"/>
              </a:spcBef>
              <a:buNone/>
              <a:defRPr sz="4800" b="1">
                <a:solidFill>
                  <a:srgbClr val="CF203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39924" indent="0">
              <a:buNone/>
              <a:defRPr/>
            </a:lvl2pPr>
            <a:lvl3pPr marL="1079853" indent="0">
              <a:buNone/>
              <a:defRPr/>
            </a:lvl3pPr>
            <a:lvl4pPr marL="1619777" indent="0">
              <a:buNone/>
              <a:defRPr/>
            </a:lvl4pPr>
            <a:lvl5pPr marL="2159702" indent="0">
              <a:buNone/>
              <a:defRPr/>
            </a:lvl5pPr>
          </a:lstStyle>
          <a:p>
            <a:pPr lvl="0"/>
            <a:r>
              <a:rPr lang="pl-PL"/>
              <a:t>Szablony</a:t>
            </a:r>
          </a:p>
          <a:p>
            <a:pPr lvl="0"/>
            <a:r>
              <a:rPr lang="pl-PL"/>
              <a:t>Social Media</a:t>
            </a:r>
          </a:p>
          <a:p>
            <a:pPr lvl="0"/>
            <a:r>
              <a:rPr lang="pl-PL"/>
              <a:t>dla Grup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12129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a 5">
            <a:extLst>
              <a:ext uri="{FF2B5EF4-FFF2-40B4-BE49-F238E27FC236}">
                <a16:creationId xmlns:a16="http://schemas.microsoft.com/office/drawing/2014/main" id="{77462CDD-7EB3-1C2C-F09B-E50B6D763C63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772059" y="802531"/>
            <a:ext cx="2352312" cy="894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183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68" r:id="rId7"/>
    <p:sldLayoutId id="2147483767" r:id="rId8"/>
    <p:sldLayoutId id="2147483728" r:id="rId9"/>
    <p:sldLayoutId id="2147483729" r:id="rId10"/>
    <p:sldLayoutId id="2147483730" r:id="rId11"/>
    <p:sldLayoutId id="2147483769" r:id="rId12"/>
    <p:sldLayoutId id="2147483733" r:id="rId13"/>
    <p:sldLayoutId id="2147483734" r:id="rId14"/>
    <p:sldLayoutId id="2147483770" r:id="rId15"/>
    <p:sldLayoutId id="2147483736" r:id="rId16"/>
    <p:sldLayoutId id="2147483737" r:id="rId17"/>
    <p:sldLayoutId id="2147483771" r:id="rId18"/>
    <p:sldLayoutId id="2147483739" r:id="rId19"/>
    <p:sldLayoutId id="2147483740" r:id="rId20"/>
    <p:sldLayoutId id="2147483741" r:id="rId21"/>
    <p:sldLayoutId id="2147483772" r:id="rId22"/>
    <p:sldLayoutId id="2147483773" r:id="rId23"/>
    <p:sldLayoutId id="2147483774" r:id="rId24"/>
    <p:sldLayoutId id="2147483775" r:id="rId25"/>
    <p:sldLayoutId id="2147483776" r:id="rId26"/>
    <p:sldLayoutId id="2147483777" r:id="rId27"/>
    <p:sldLayoutId id="2147483778" r:id="rId28"/>
    <p:sldLayoutId id="2147483779" r:id="rId29"/>
    <p:sldLayoutId id="2147483780" r:id="rId30"/>
  </p:sldLayoutIdLst>
  <p:txStyles>
    <p:titleStyle>
      <a:lvl1pPr algn="l" defTabSz="1079998" rtl="0" eaLnBrk="1" latinLnBrk="0" hangingPunct="1">
        <a:lnSpc>
          <a:spcPct val="90000"/>
        </a:lnSpc>
        <a:spcBef>
          <a:spcPct val="0"/>
        </a:spcBef>
        <a:buNone/>
        <a:defRPr sz="519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9999" indent="-269999" algn="l" defTabSz="1079998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3307" kern="1200">
          <a:solidFill>
            <a:schemeClr val="tx1"/>
          </a:solidFill>
          <a:latin typeface="+mn-lt"/>
          <a:ea typeface="+mn-ea"/>
          <a:cs typeface="+mn-cs"/>
        </a:defRPr>
      </a:lvl1pPr>
      <a:lvl2pPr marL="809998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349997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3pPr>
      <a:lvl4pPr marL="1889996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4pPr>
      <a:lvl5pPr marL="2429995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5pPr>
      <a:lvl6pPr marL="2969994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6pPr>
      <a:lvl7pPr marL="3509993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7pPr>
      <a:lvl8pPr marL="4049992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8pPr>
      <a:lvl9pPr marL="4589991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1pPr>
      <a:lvl2pPr marL="539999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2pPr>
      <a:lvl3pPr marL="1079998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3pPr>
      <a:lvl4pPr marL="1619997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4pPr>
      <a:lvl5pPr marL="2159996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5pPr>
      <a:lvl6pPr marL="2699995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6pPr>
      <a:lvl7pPr marL="3239994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7pPr>
      <a:lvl8pPr marL="3779992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8pPr>
      <a:lvl9pPr marL="4319991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5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EE823808-52E0-3C64-3C7D-261F88CD133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89296" y="4297555"/>
            <a:ext cx="6474390" cy="3236009"/>
          </a:xfrm>
        </p:spPr>
        <p:txBody>
          <a:bodyPr/>
          <a:lstStyle/>
          <a:p>
            <a:r>
              <a:rPr lang="pl-PL" dirty="0"/>
              <a:t>Szablony</a:t>
            </a:r>
          </a:p>
          <a:p>
            <a:r>
              <a:rPr lang="pl-PL" dirty="0" err="1"/>
              <a:t>Social</a:t>
            </a:r>
            <a:r>
              <a:rPr lang="pl-PL" dirty="0"/>
              <a:t> Media</a:t>
            </a:r>
          </a:p>
          <a:p>
            <a:r>
              <a:rPr lang="pl-PL" dirty="0"/>
              <a:t>dla Grup</a:t>
            </a:r>
          </a:p>
          <a:p>
            <a:endParaRPr lang="pl-PL" dirty="0"/>
          </a:p>
        </p:txBody>
      </p:sp>
      <p:pic>
        <p:nvPicPr>
          <p:cNvPr id="8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F9CEA69B-5DC4-6FE8-1514-93762D73F97C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289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ymbol zastępczy tekstu 30">
            <a:extLst>
              <a:ext uri="{FF2B5EF4-FFF2-40B4-BE49-F238E27FC236}">
                <a16:creationId xmlns:a16="http://schemas.microsoft.com/office/drawing/2014/main" id="{4C20F378-93F5-D849-B8DC-25A0E4BCB3A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2" name="Symbol zastępczy tekstu 31">
            <a:extLst>
              <a:ext uri="{FF2B5EF4-FFF2-40B4-BE49-F238E27FC236}">
                <a16:creationId xmlns:a16="http://schemas.microsoft.com/office/drawing/2014/main" id="{C5B0A654-5FDC-02D5-7E18-B39209E0618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3" name="Symbol zastępczy tekstu 32">
            <a:extLst>
              <a:ext uri="{FF2B5EF4-FFF2-40B4-BE49-F238E27FC236}">
                <a16:creationId xmlns:a16="http://schemas.microsoft.com/office/drawing/2014/main" id="{A30B7D17-B5A2-071B-6F61-BE1250B0703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985726" y="5587948"/>
            <a:ext cx="5230547" cy="704746"/>
          </a:xfrm>
        </p:spPr>
        <p:txBody>
          <a:bodyPr/>
          <a:lstStyle/>
          <a:p>
            <a:r>
              <a:rPr lang="pl-PL" sz="5200" dirty="0"/>
              <a:t>16:00-19:00</a:t>
            </a:r>
          </a:p>
        </p:txBody>
      </p:sp>
      <p:sp>
        <p:nvSpPr>
          <p:cNvPr id="34" name="Symbol zastępczy tekstu 33">
            <a:extLst>
              <a:ext uri="{FF2B5EF4-FFF2-40B4-BE49-F238E27FC236}">
                <a16:creationId xmlns:a16="http://schemas.microsoft.com/office/drawing/2014/main" id="{E09E07F9-7255-D893-548D-C043B5AEE8E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93320" y="6341154"/>
            <a:ext cx="8228488" cy="1340170"/>
          </a:xfrm>
        </p:spPr>
        <p:txBody>
          <a:bodyPr/>
          <a:lstStyle/>
          <a:p>
            <a:r>
              <a:rPr lang="pl-PL" dirty="0"/>
              <a:t>Biuro Regionalne BNI</a:t>
            </a:r>
          </a:p>
          <a:p>
            <a:r>
              <a:rPr lang="pl-PL" dirty="0"/>
              <a:t>al. Grunwaldzka 415, Gdańsk</a:t>
            </a:r>
          </a:p>
          <a:p>
            <a:endParaRPr lang="pl-PL" dirty="0"/>
          </a:p>
        </p:txBody>
      </p:sp>
      <p:pic>
        <p:nvPicPr>
          <p:cNvPr id="40" name="Symbol zastępczy obrazu 39" descr="Obraz zawierający osoba, w pomieszczeniu, grupa, ludzie&#10;&#10;Opis wygenerowany automatycznie">
            <a:extLst>
              <a:ext uri="{FF2B5EF4-FFF2-40B4-BE49-F238E27FC236}">
                <a16:creationId xmlns:a16="http://schemas.microsoft.com/office/drawing/2014/main" id="{578983E7-27CA-9ABD-F861-6B03A0A8C7C2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4" b="364"/>
          <a:stretch>
            <a:fillRect/>
          </a:stretch>
        </p:blipFill>
        <p:spPr/>
      </p:pic>
      <p:pic>
        <p:nvPicPr>
          <p:cNvPr id="42" name="Symbol zastępczy obrazu 41" descr="Obraz zawierający tekst&#10;&#10;Opis wygenerowany automatycznie">
            <a:extLst>
              <a:ext uri="{FF2B5EF4-FFF2-40B4-BE49-F238E27FC236}">
                <a16:creationId xmlns:a16="http://schemas.microsoft.com/office/drawing/2014/main" id="{DB93A788-1463-56CF-811D-4954AE354CC8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>
          <a:xfrm>
            <a:off x="6692186" y="8634158"/>
            <a:ext cx="4104979" cy="2168203"/>
          </a:xfrm>
          <a:prstGeom prst="rect">
            <a:avLst/>
          </a:prstGeom>
        </p:spPr>
      </p:pic>
      <p:pic>
        <p:nvPicPr>
          <p:cNvPr id="38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2770E066-659E-7F75-E6EE-8A39DFCBFD0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  <a:prstGeom prst="rect">
            <a:avLst/>
          </a:prstGeom>
        </p:spPr>
      </p:pic>
      <p:sp>
        <p:nvSpPr>
          <p:cNvPr id="27" name="Symbol zastępczy tekstu 26">
            <a:extLst>
              <a:ext uri="{FF2B5EF4-FFF2-40B4-BE49-F238E27FC236}">
                <a16:creationId xmlns:a16="http://schemas.microsoft.com/office/drawing/2014/main" id="{691FE658-C057-9F62-F9BA-9D1FBDE44B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28" name="Symbol zastępczy tekstu 27">
            <a:extLst>
              <a:ext uri="{FF2B5EF4-FFF2-40B4-BE49-F238E27FC236}">
                <a16:creationId xmlns:a16="http://schemas.microsoft.com/office/drawing/2014/main" id="{35CA2E5A-65E8-E62D-CDB1-0A444DD1068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29" name="Symbol zastępczy tekstu 28">
            <a:extLst>
              <a:ext uri="{FF2B5EF4-FFF2-40B4-BE49-F238E27FC236}">
                <a16:creationId xmlns:a16="http://schemas.microsoft.com/office/drawing/2014/main" id="{F33F7356-8324-1092-5D4D-9C2D8328272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7" name="Symbol zastępczy tekstu 16">
            <a:extLst>
              <a:ext uri="{FF2B5EF4-FFF2-40B4-BE49-F238E27FC236}">
                <a16:creationId xmlns:a16="http://schemas.microsoft.com/office/drawing/2014/main" id="{3D3601F9-708C-2DE3-41C8-5BD24530E0D4}"/>
              </a:ext>
            </a:extLst>
          </p:cNvPr>
          <p:cNvSpPr txBox="1">
            <a:spLocks/>
          </p:cNvSpPr>
          <p:nvPr/>
        </p:nvSpPr>
        <p:spPr>
          <a:xfrm>
            <a:off x="563754" y="1762060"/>
            <a:ext cx="2612626" cy="761651"/>
          </a:xfrm>
          <a:prstGeom prst="rect">
            <a:avLst/>
          </a:prstGeom>
        </p:spPr>
        <p:txBody>
          <a:bodyPr/>
          <a:lstStyle>
            <a:lvl1pPr marL="0" indent="0" algn="ctr" defTabSz="107999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000" b="1" kern="1200">
                <a:solidFill>
                  <a:srgbClr val="5C61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39924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8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9853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3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19777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59702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69994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09993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49992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89991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CARBON</a:t>
            </a:r>
          </a:p>
        </p:txBody>
      </p:sp>
    </p:spTree>
    <p:extLst>
      <p:ext uri="{BB962C8B-B14F-4D97-AF65-F5344CB8AC3E}">
        <p14:creationId xmlns:p14="http://schemas.microsoft.com/office/powerpoint/2010/main" val="4222740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B556D98C-7366-7EAA-B66D-B0A1AD995B3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F4AD801-AA80-E60A-CB6D-698CEDF1B59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A8D41FE4-D7A3-A7A3-2678-5B3CF400DF8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9FBBD6E6-B60A-263E-1AD9-379B02941FA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DB475D86-B153-B6BD-ADFF-3B717D27CEF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983331" y="5562882"/>
            <a:ext cx="5230547" cy="704746"/>
          </a:xfrm>
        </p:spPr>
        <p:txBody>
          <a:bodyPr/>
          <a:lstStyle/>
          <a:p>
            <a:endParaRPr lang="pl-PL" sz="5200" dirty="0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DDB747A7-C4C7-C5C2-63EB-0839DD049A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77277" y="6341154"/>
            <a:ext cx="9647741" cy="1214678"/>
          </a:xfrm>
        </p:spPr>
        <p:txBody>
          <a:bodyPr/>
          <a:lstStyle/>
          <a:p>
            <a:r>
              <a:rPr lang="pl-PL" dirty="0"/>
              <a:t>Biuro Regionalne BNI</a:t>
            </a:r>
          </a:p>
          <a:p>
            <a:r>
              <a:rPr lang="pl-PL" dirty="0"/>
              <a:t>al. Grunwaldzka 415, Gdańsk</a:t>
            </a:r>
          </a:p>
          <a:p>
            <a:endParaRPr lang="pl-PL" dirty="0"/>
          </a:p>
        </p:txBody>
      </p:sp>
      <p:pic>
        <p:nvPicPr>
          <p:cNvPr id="13" name="Symbol zastępczy obrazu 12" descr="Obraz zawierający osoba, w pomieszczeniu, grupa, ludzie&#10;&#10;Opis wygenerowany automatycznie">
            <a:extLst>
              <a:ext uri="{FF2B5EF4-FFF2-40B4-BE49-F238E27FC236}">
                <a16:creationId xmlns:a16="http://schemas.microsoft.com/office/drawing/2014/main" id="{0CDBD229-AB38-0A15-F92A-779C708187E7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0" b="570"/>
          <a:stretch>
            <a:fillRect/>
          </a:stretch>
        </p:blipFill>
        <p:spPr/>
      </p:pic>
      <p:pic>
        <p:nvPicPr>
          <p:cNvPr id="14" name="Symbol zastępczy obrazu 41" descr="Obraz zawierający tekst&#10;&#10;Opis wygenerowany automatycznie">
            <a:extLst>
              <a:ext uri="{FF2B5EF4-FFF2-40B4-BE49-F238E27FC236}">
                <a16:creationId xmlns:a16="http://schemas.microsoft.com/office/drawing/2014/main" id="{216F15AC-5EB2-A0E7-A809-6821B3CC6BC8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>
          <a:xfrm>
            <a:off x="6691480" y="8634580"/>
            <a:ext cx="4105275" cy="2168525"/>
          </a:xfrm>
          <a:prstGeom prst="rect">
            <a:avLst/>
          </a:prstGeom>
        </p:spPr>
      </p:pic>
      <p:pic>
        <p:nvPicPr>
          <p:cNvPr id="15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C1F77121-B880-0F0B-BCBF-833366A019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  <a:prstGeom prst="rect">
            <a:avLst/>
          </a:prstGeom>
        </p:spPr>
      </p:pic>
      <p:sp>
        <p:nvSpPr>
          <p:cNvPr id="8" name="Symbol zastępczy tekstu 16">
            <a:extLst>
              <a:ext uri="{FF2B5EF4-FFF2-40B4-BE49-F238E27FC236}">
                <a16:creationId xmlns:a16="http://schemas.microsoft.com/office/drawing/2014/main" id="{0F634795-EA9A-2975-261F-3A8C1E40A781}"/>
              </a:ext>
            </a:extLst>
          </p:cNvPr>
          <p:cNvSpPr txBox="1">
            <a:spLocks/>
          </p:cNvSpPr>
          <p:nvPr/>
        </p:nvSpPr>
        <p:spPr>
          <a:xfrm>
            <a:off x="563754" y="1762060"/>
            <a:ext cx="2612626" cy="761651"/>
          </a:xfrm>
          <a:prstGeom prst="rect">
            <a:avLst/>
          </a:prstGeom>
        </p:spPr>
        <p:txBody>
          <a:bodyPr/>
          <a:lstStyle>
            <a:lvl1pPr marL="0" indent="0" algn="ctr" defTabSz="107999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000" b="1" kern="1200">
                <a:solidFill>
                  <a:srgbClr val="5C61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39924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8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9853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3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19777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59702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69994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09993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49992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89991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CARBON</a:t>
            </a:r>
          </a:p>
        </p:txBody>
      </p:sp>
    </p:spTree>
    <p:extLst>
      <p:ext uri="{BB962C8B-B14F-4D97-AF65-F5344CB8AC3E}">
        <p14:creationId xmlns:p14="http://schemas.microsoft.com/office/powerpoint/2010/main" val="838487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9B6185EC-506B-AC36-5132-981775B1BA6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4D7966F-B89B-3D7C-4563-422E8BB5B66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22329886-5251-7D07-968E-2993C960479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1798" y="8173660"/>
            <a:ext cx="3514209" cy="466656"/>
          </a:xfrm>
        </p:spPr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F0F8FF6D-47FA-5975-FA3A-695D15010C6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903C37F8-5961-7462-AD5C-61D42DA07E6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011313" y="8717792"/>
            <a:ext cx="5230547" cy="704746"/>
          </a:xfrm>
        </p:spPr>
        <p:txBody>
          <a:bodyPr/>
          <a:lstStyle/>
          <a:p>
            <a:endParaRPr lang="pl-PL" sz="5200" dirty="0"/>
          </a:p>
        </p:txBody>
      </p:sp>
      <p:pic>
        <p:nvPicPr>
          <p:cNvPr id="16" name="Symbol zastępczy obrazu 15" descr="Obraz zawierający tekst, computer, w pomieszczeniu, otwarte&#10;&#10;Opis wygenerowany automatycznie">
            <a:extLst>
              <a:ext uri="{FF2B5EF4-FFF2-40B4-BE49-F238E27FC236}">
                <a16:creationId xmlns:a16="http://schemas.microsoft.com/office/drawing/2014/main" id="{AC6AA628-7824-D0A3-6B4F-75076C4D4296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" t="-3815" r="-13978" b="-11212"/>
          <a:stretch/>
        </p:blipFill>
        <p:spPr>
          <a:xfrm>
            <a:off x="3781589" y="980961"/>
            <a:ext cx="7202326" cy="4998711"/>
          </a:xfrm>
        </p:spPr>
      </p:pic>
      <p:pic>
        <p:nvPicPr>
          <p:cNvPr id="26" name="Symbol zastępczy obrazu 25" descr="Obraz zawierający tekst&#10;&#10;Opis wygenerowany automatycznie">
            <a:extLst>
              <a:ext uri="{FF2B5EF4-FFF2-40B4-BE49-F238E27FC236}">
                <a16:creationId xmlns:a16="http://schemas.microsoft.com/office/drawing/2014/main" id="{3623779B-4FB0-B1C9-DDBD-B038695AC391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>
          <a:xfrm>
            <a:off x="6697382" y="8650200"/>
            <a:ext cx="4104979" cy="2168203"/>
          </a:xfrm>
          <a:prstGeom prst="rect">
            <a:avLst/>
          </a:prstGeom>
        </p:spPr>
      </p:pic>
      <p:pic>
        <p:nvPicPr>
          <p:cNvPr id="15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8CCFC526-33B5-7522-E6BB-3303DFBE01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  <a:prstGeom prst="rect">
            <a:avLst/>
          </a:prstGeom>
        </p:spPr>
      </p:pic>
      <p:pic>
        <p:nvPicPr>
          <p:cNvPr id="12" name="Symbol zastępczy obrazu 22">
            <a:extLst>
              <a:ext uri="{FF2B5EF4-FFF2-40B4-BE49-F238E27FC236}">
                <a16:creationId xmlns:a16="http://schemas.microsoft.com/office/drawing/2014/main" id="{4D5CD0F4-8245-9FB8-7352-D94F59601737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" t="-12903" r="-4651" b="-6452"/>
          <a:stretch/>
        </p:blipFill>
        <p:spPr>
          <a:xfrm>
            <a:off x="789296" y="9536470"/>
            <a:ext cx="1700929" cy="468254"/>
          </a:xfrm>
        </p:spPr>
      </p:pic>
      <p:sp>
        <p:nvSpPr>
          <p:cNvPr id="7" name="Symbol zastępczy tekstu 16">
            <a:extLst>
              <a:ext uri="{FF2B5EF4-FFF2-40B4-BE49-F238E27FC236}">
                <a16:creationId xmlns:a16="http://schemas.microsoft.com/office/drawing/2014/main" id="{D57B05BC-F78A-1133-E9CB-DF01F7BA1A59}"/>
              </a:ext>
            </a:extLst>
          </p:cNvPr>
          <p:cNvSpPr txBox="1">
            <a:spLocks/>
          </p:cNvSpPr>
          <p:nvPr/>
        </p:nvSpPr>
        <p:spPr>
          <a:xfrm>
            <a:off x="563754" y="1762060"/>
            <a:ext cx="2612626" cy="761651"/>
          </a:xfrm>
          <a:prstGeom prst="rect">
            <a:avLst/>
          </a:prstGeom>
        </p:spPr>
        <p:txBody>
          <a:bodyPr/>
          <a:lstStyle>
            <a:lvl1pPr marL="0" indent="0" algn="ctr" defTabSz="107999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000" b="1" kern="1200">
                <a:solidFill>
                  <a:srgbClr val="5C61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39924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8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9853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3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19777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59702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69994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09993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49992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89991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CARBON</a:t>
            </a:r>
          </a:p>
        </p:txBody>
      </p:sp>
    </p:spTree>
    <p:extLst>
      <p:ext uri="{BB962C8B-B14F-4D97-AF65-F5344CB8AC3E}">
        <p14:creationId xmlns:p14="http://schemas.microsoft.com/office/powerpoint/2010/main" val="618748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ymbol zastępczy obrazu 11" descr="Obraz zawierający osoba, człowiek, ubrania, garnitur&#10;&#10;Opis wygenerowany automatycznie">
            <a:extLst>
              <a:ext uri="{FF2B5EF4-FFF2-40B4-BE49-F238E27FC236}">
                <a16:creationId xmlns:a16="http://schemas.microsoft.com/office/drawing/2014/main" id="{3BD6556C-7FA1-14A5-4F85-584E96842FD9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" r="365"/>
          <a:stretch>
            <a:fillRect/>
          </a:stretch>
        </p:blipFill>
        <p:spPr>
          <a:xfrm>
            <a:off x="789296" y="3466591"/>
            <a:ext cx="4015598" cy="5618924"/>
          </a:xfrm>
        </p:spPr>
      </p:pic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FC6480E-DEEE-0231-6753-B8387B46A1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65730" y="3872528"/>
            <a:ext cx="5043405" cy="523109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5A9B5918-3906-0B82-7284-525F8658EB6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262932" y="4530029"/>
            <a:ext cx="5043405" cy="1967769"/>
          </a:xfrm>
        </p:spPr>
        <p:txBody>
          <a:bodyPr/>
          <a:lstStyle/>
          <a:p>
            <a:r>
              <a:rPr lang="pl-PL" dirty="0">
                <a:solidFill>
                  <a:srgbClr val="CF2030"/>
                </a:solidFill>
              </a:rPr>
              <a:t>Tomasza</a:t>
            </a:r>
          </a:p>
          <a:p>
            <a:r>
              <a:rPr lang="pl-PL" dirty="0">
                <a:solidFill>
                  <a:srgbClr val="CF2030"/>
                </a:solidFill>
              </a:rPr>
              <a:t>Maj</a:t>
            </a:r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D422E59E-4A0C-A82B-0B7E-E7CD7F86791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292426" y="6489545"/>
            <a:ext cx="5257405" cy="2523753"/>
          </a:xfrm>
        </p:spPr>
        <p:txBody>
          <a:bodyPr/>
          <a:lstStyle/>
          <a:p>
            <a:r>
              <a:rPr lang="pl-PL" dirty="0"/>
              <a:t>za zaproszenie</a:t>
            </a:r>
          </a:p>
          <a:p>
            <a:r>
              <a:rPr lang="pl-PL" dirty="0"/>
              <a:t>aż </a:t>
            </a:r>
            <a:r>
              <a:rPr lang="pl-PL" dirty="0">
                <a:solidFill>
                  <a:srgbClr val="CF2030"/>
                </a:solidFill>
                <a:latin typeface="Arial Black" panose="020B0A04020102020204" pitchFamily="34" charset="0"/>
              </a:rPr>
              <a:t>30 Gości</a:t>
            </a:r>
          </a:p>
          <a:p>
            <a:r>
              <a:rPr lang="pl-PL" dirty="0"/>
              <a:t>na spotkanie</a:t>
            </a:r>
          </a:p>
          <a:p>
            <a:r>
              <a:rPr lang="pl-PL" dirty="0"/>
              <a:t>naszej Grupy</a:t>
            </a:r>
          </a:p>
        </p:txBody>
      </p:sp>
      <p:pic>
        <p:nvPicPr>
          <p:cNvPr id="14" name="Symbol zastępczy obrazu 13" descr="Obraz zawierający tekst&#10;&#10;Opis wygenerowany automatycznie">
            <a:extLst>
              <a:ext uri="{FF2B5EF4-FFF2-40B4-BE49-F238E27FC236}">
                <a16:creationId xmlns:a16="http://schemas.microsoft.com/office/drawing/2014/main" id="{42B5B209-D4DA-4528-1C89-229985C1B41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>
          <a:xfrm>
            <a:off x="6697382" y="8634158"/>
            <a:ext cx="4104979" cy="2168203"/>
          </a:xfrm>
          <a:prstGeom prst="rect">
            <a:avLst/>
          </a:prstGeom>
        </p:spPr>
      </p:pic>
      <p:pic>
        <p:nvPicPr>
          <p:cNvPr id="10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F9EF446D-509E-9928-4F99-F39BB6C45D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  <a:prstGeom prst="rect">
            <a:avLst/>
          </a:prstGeom>
        </p:spPr>
      </p:pic>
      <p:sp>
        <p:nvSpPr>
          <p:cNvPr id="2" name="Symbol zastępczy tekstu 16">
            <a:extLst>
              <a:ext uri="{FF2B5EF4-FFF2-40B4-BE49-F238E27FC236}">
                <a16:creationId xmlns:a16="http://schemas.microsoft.com/office/drawing/2014/main" id="{12B6C4DF-CE13-5DD9-560D-15AD9D3AC362}"/>
              </a:ext>
            </a:extLst>
          </p:cNvPr>
          <p:cNvSpPr txBox="1">
            <a:spLocks/>
          </p:cNvSpPr>
          <p:nvPr/>
        </p:nvSpPr>
        <p:spPr>
          <a:xfrm>
            <a:off x="563754" y="1762060"/>
            <a:ext cx="2612626" cy="761651"/>
          </a:xfrm>
          <a:prstGeom prst="rect">
            <a:avLst/>
          </a:prstGeom>
        </p:spPr>
        <p:txBody>
          <a:bodyPr/>
          <a:lstStyle>
            <a:lvl1pPr marL="0" indent="0" algn="ctr" defTabSz="107999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000" b="1" kern="1200">
                <a:solidFill>
                  <a:srgbClr val="5C61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39924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8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9853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3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19777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59702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69994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09993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49992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89991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CARBON</a:t>
            </a:r>
          </a:p>
        </p:txBody>
      </p:sp>
    </p:spTree>
    <p:extLst>
      <p:ext uri="{BB962C8B-B14F-4D97-AF65-F5344CB8AC3E}">
        <p14:creationId xmlns:p14="http://schemas.microsoft.com/office/powerpoint/2010/main" val="34692211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280476FB-2CA3-EF04-02CE-B7676004762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dirty="0"/>
              <a:t>15 rekomendacji</a:t>
            </a:r>
            <a:r>
              <a:rPr lang="pl-PL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A90FD874-8846-528A-59CF-89351FAA36A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310349" y="6723211"/>
            <a:ext cx="5043405" cy="1010795"/>
          </a:xfrm>
        </p:spPr>
        <p:txBody>
          <a:bodyPr/>
          <a:lstStyle/>
          <a:p>
            <a:r>
              <a:rPr lang="pl-PL" dirty="0"/>
              <a:t>Członkowie </a:t>
            </a:r>
          </a:p>
          <a:p>
            <a:r>
              <a:rPr lang="pl-PL" dirty="0"/>
              <a:t>naszej Grupy dostali</a:t>
            </a: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1DFDF51C-26EF-7EBF-C4FB-D3CD6B237DB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290638" y="4730945"/>
            <a:ext cx="5043405" cy="1967769"/>
          </a:xfrm>
        </p:spPr>
        <p:txBody>
          <a:bodyPr/>
          <a:lstStyle/>
          <a:p>
            <a:r>
              <a:rPr lang="pl-PL" dirty="0"/>
              <a:t>Iwonie</a:t>
            </a:r>
          </a:p>
          <a:p>
            <a:r>
              <a:rPr lang="pl-PL" dirty="0"/>
              <a:t>Sierpień</a:t>
            </a:r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E5305A3E-58F3-3904-CCE5-30C3333808F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15" name="Symbol zastępczy obrazu 14" descr="Obraz zawierający tekst&#10;&#10;Opis wygenerowany automatycznie">
            <a:extLst>
              <a:ext uri="{FF2B5EF4-FFF2-40B4-BE49-F238E27FC236}">
                <a16:creationId xmlns:a16="http://schemas.microsoft.com/office/drawing/2014/main" id="{357A6CC3-AFB8-F09C-083A-6A7AD447427C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" r="86"/>
          <a:stretch>
            <a:fillRect/>
          </a:stretch>
        </p:blipFill>
        <p:spPr>
          <a:xfrm>
            <a:off x="6646277" y="8663263"/>
            <a:ext cx="4159533" cy="2168203"/>
          </a:xfrm>
          <a:prstGeom prst="rect">
            <a:avLst/>
          </a:prstGeom>
        </p:spPr>
      </p:pic>
      <p:pic>
        <p:nvPicPr>
          <p:cNvPr id="13" name="Symbol zastępczy obrazu 12" descr="Obraz zawierający osoba&#10;&#10;Opis wygenerowany automatycznie">
            <a:extLst>
              <a:ext uri="{FF2B5EF4-FFF2-40B4-BE49-F238E27FC236}">
                <a16:creationId xmlns:a16="http://schemas.microsoft.com/office/drawing/2014/main" id="{FF7159C7-E947-BBB0-CD86-37D7781F3017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5" b="3655"/>
          <a:stretch>
            <a:fillRect/>
          </a:stretch>
        </p:blipFill>
        <p:spPr>
          <a:xfrm>
            <a:off x="789296" y="3465513"/>
            <a:ext cx="4047258" cy="5626531"/>
          </a:xfrm>
        </p:spPr>
      </p:pic>
      <p:pic>
        <p:nvPicPr>
          <p:cNvPr id="9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4D10A1D7-7FC2-8BDF-DCEA-8A2245BE7B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  <a:prstGeom prst="rect">
            <a:avLst/>
          </a:prstGeom>
        </p:spPr>
      </p:pic>
      <p:sp>
        <p:nvSpPr>
          <p:cNvPr id="2" name="Symbol zastępczy tekstu 16">
            <a:extLst>
              <a:ext uri="{FF2B5EF4-FFF2-40B4-BE49-F238E27FC236}">
                <a16:creationId xmlns:a16="http://schemas.microsoft.com/office/drawing/2014/main" id="{56D6CF5C-C4A0-331D-6366-15177937B38A}"/>
              </a:ext>
            </a:extLst>
          </p:cNvPr>
          <p:cNvSpPr txBox="1">
            <a:spLocks/>
          </p:cNvSpPr>
          <p:nvPr/>
        </p:nvSpPr>
        <p:spPr>
          <a:xfrm>
            <a:off x="563754" y="1762060"/>
            <a:ext cx="2612626" cy="761651"/>
          </a:xfrm>
          <a:prstGeom prst="rect">
            <a:avLst/>
          </a:prstGeom>
        </p:spPr>
        <p:txBody>
          <a:bodyPr/>
          <a:lstStyle>
            <a:lvl1pPr marL="0" indent="0" algn="ctr" defTabSz="107999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000" b="1" kern="1200">
                <a:solidFill>
                  <a:srgbClr val="5C61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39924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8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9853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3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19777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59702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69994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09993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49992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89991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CARBON</a:t>
            </a:r>
          </a:p>
        </p:txBody>
      </p:sp>
    </p:spTree>
    <p:extLst>
      <p:ext uri="{BB962C8B-B14F-4D97-AF65-F5344CB8AC3E}">
        <p14:creationId xmlns:p14="http://schemas.microsoft.com/office/powerpoint/2010/main" val="30149742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ymbol zastępczy obrazu 10" descr="Obraz zawierający osoba, człowiek, nosić, uśmiech&#10;&#10;Opis wygenerowany automatycznie">
            <a:extLst>
              <a:ext uri="{FF2B5EF4-FFF2-40B4-BE49-F238E27FC236}">
                <a16:creationId xmlns:a16="http://schemas.microsoft.com/office/drawing/2014/main" id="{397AD4FE-F72C-7CEB-D069-4B132E0DDE3F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" r="454"/>
          <a:stretch>
            <a:fillRect/>
          </a:stretch>
        </p:blipFill>
        <p:spPr>
          <a:xfrm>
            <a:off x="789296" y="3469768"/>
            <a:ext cx="4006635" cy="5616066"/>
          </a:xfrm>
        </p:spPr>
      </p:pic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4B95ED7-B095-6C5E-A3D7-4C7EBF772D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l-PL" dirty="0"/>
              <a:t>Krzysztof</a:t>
            </a:r>
          </a:p>
          <a:p>
            <a:r>
              <a:rPr lang="pl-PL" dirty="0"/>
              <a:t>Marzec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A40520E-BD9C-DF66-402D-8D89624C62E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269932" y="6115592"/>
            <a:ext cx="5317857" cy="2168201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pl-PL" dirty="0"/>
              <a:t>wziął udział w </a:t>
            </a:r>
            <a:r>
              <a:rPr lang="pl-PL" dirty="0">
                <a:solidFill>
                  <a:srgbClr val="CF2030"/>
                </a:solidFill>
                <a:latin typeface="Arial Black" panose="020B0A04020102020204" pitchFamily="34" charset="0"/>
              </a:rPr>
              <a:t>największej </a:t>
            </a:r>
          </a:p>
          <a:p>
            <a:pPr>
              <a:spcBef>
                <a:spcPts val="600"/>
              </a:spcBef>
            </a:pPr>
            <a:r>
              <a:rPr lang="pl-PL" dirty="0">
                <a:solidFill>
                  <a:srgbClr val="CF2030"/>
                </a:solidFill>
                <a:latin typeface="Arial Black" panose="020B0A04020102020204" pitchFamily="34" charset="0"/>
              </a:rPr>
              <a:t>liczbie spotkań 1 na 1</a:t>
            </a:r>
            <a:r>
              <a:rPr lang="pl-PL" dirty="0"/>
              <a:t>, </a:t>
            </a:r>
          </a:p>
          <a:p>
            <a:pPr>
              <a:spcBef>
                <a:spcPts val="600"/>
              </a:spcBef>
            </a:pPr>
            <a:r>
              <a:rPr lang="pl-PL" dirty="0"/>
              <a:t>tworząc okazje do realizacji</a:t>
            </a:r>
          </a:p>
          <a:p>
            <a:pPr>
              <a:spcBef>
                <a:spcPts val="600"/>
              </a:spcBef>
            </a:pPr>
            <a:r>
              <a:rPr lang="pl-PL" dirty="0"/>
              <a:t>nowych projektów.</a:t>
            </a:r>
          </a:p>
        </p:txBody>
      </p:sp>
      <p:pic>
        <p:nvPicPr>
          <p:cNvPr id="13" name="Symbol zastępczy obrazu 12" descr="Obraz zawierający tekst&#10;&#10;Opis wygenerowany automatycznie">
            <a:extLst>
              <a:ext uri="{FF2B5EF4-FFF2-40B4-BE49-F238E27FC236}">
                <a16:creationId xmlns:a16="http://schemas.microsoft.com/office/drawing/2014/main" id="{54F5B7F5-AC30-414F-98FD-9C28117DF4E2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>
          <a:xfrm>
            <a:off x="6694988" y="8631764"/>
            <a:ext cx="4104979" cy="2168203"/>
          </a:xfrm>
        </p:spPr>
      </p:pic>
      <p:pic>
        <p:nvPicPr>
          <p:cNvPr id="9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C0BFD5C1-FECD-B04C-C2EB-291CAB6E2795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  <a:prstGeom prst="rect">
            <a:avLst/>
          </a:prstGeom>
        </p:spPr>
      </p:pic>
      <p:sp>
        <p:nvSpPr>
          <p:cNvPr id="2" name="Symbol zastępczy tekstu 16">
            <a:extLst>
              <a:ext uri="{FF2B5EF4-FFF2-40B4-BE49-F238E27FC236}">
                <a16:creationId xmlns:a16="http://schemas.microsoft.com/office/drawing/2014/main" id="{0A36FB15-AC94-D43C-C049-8BABCF10D186}"/>
              </a:ext>
            </a:extLst>
          </p:cNvPr>
          <p:cNvSpPr txBox="1">
            <a:spLocks/>
          </p:cNvSpPr>
          <p:nvPr/>
        </p:nvSpPr>
        <p:spPr>
          <a:xfrm>
            <a:off x="563754" y="1762060"/>
            <a:ext cx="2612626" cy="761651"/>
          </a:xfrm>
          <a:prstGeom prst="rect">
            <a:avLst/>
          </a:prstGeom>
        </p:spPr>
        <p:txBody>
          <a:bodyPr/>
          <a:lstStyle>
            <a:lvl1pPr marL="0" indent="0" algn="ctr" defTabSz="107999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000" b="1" kern="1200">
                <a:solidFill>
                  <a:srgbClr val="5C61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39924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8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9853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3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19777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59702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69994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09993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49992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89991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CARBON</a:t>
            </a:r>
          </a:p>
        </p:txBody>
      </p:sp>
    </p:spTree>
    <p:extLst>
      <p:ext uri="{BB962C8B-B14F-4D97-AF65-F5344CB8AC3E}">
        <p14:creationId xmlns:p14="http://schemas.microsoft.com/office/powerpoint/2010/main" val="39338678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ymbol zastępczy obrazu 15" descr="Obraz zawierający tekst&#10;&#10;Opis wygenerowany automatycznie">
            <a:extLst>
              <a:ext uri="{FF2B5EF4-FFF2-40B4-BE49-F238E27FC236}">
                <a16:creationId xmlns:a16="http://schemas.microsoft.com/office/drawing/2014/main" id="{16013EDF-F5AA-1BDD-30A7-33087FD5F360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>
          <a:xfrm>
            <a:off x="6694403" y="8631179"/>
            <a:ext cx="4104979" cy="2168203"/>
          </a:xfr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29FDCB7E-C961-E015-28CC-780CB47FDD7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l-PL" dirty="0"/>
              <a:t>Kamila</a:t>
            </a:r>
          </a:p>
          <a:p>
            <a:r>
              <a:rPr lang="pl-PL" dirty="0"/>
              <a:t>Czerwiec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21A708BF-CB5A-792D-90F6-C7683241AFC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0C14BA79-11FE-53CE-A247-D84DE0025C8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C046F825-B981-DDF6-2B0A-DC7390FECA7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18A2CBDC-A75C-3598-739A-B57BA240018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14" name="Symbol zastępczy obrazu 13" descr="Obraz zawierający osoba&#10;&#10;Opis wygenerowany automatycznie">
            <a:extLst>
              <a:ext uri="{FF2B5EF4-FFF2-40B4-BE49-F238E27FC236}">
                <a16:creationId xmlns:a16="http://schemas.microsoft.com/office/drawing/2014/main" id="{12F8A4CD-0B6B-F5F1-212A-BA63CCAC45D4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3" b="3143"/>
          <a:stretch>
            <a:fillRect/>
          </a:stretch>
        </p:blipFill>
        <p:spPr>
          <a:xfrm>
            <a:off x="789296" y="3484268"/>
            <a:ext cx="4006262" cy="5631622"/>
          </a:xfrm>
        </p:spPr>
      </p:pic>
      <p:pic>
        <p:nvPicPr>
          <p:cNvPr id="12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B68736F5-5F99-D233-929F-246A3C5B447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  <a:prstGeom prst="rect">
            <a:avLst/>
          </a:prstGeom>
        </p:spPr>
      </p:pic>
      <p:sp>
        <p:nvSpPr>
          <p:cNvPr id="10" name="Symbol zastępczy tekstu 16">
            <a:extLst>
              <a:ext uri="{FF2B5EF4-FFF2-40B4-BE49-F238E27FC236}">
                <a16:creationId xmlns:a16="http://schemas.microsoft.com/office/drawing/2014/main" id="{6E6A0DC2-2184-A063-5496-9482BE1CDB7B}"/>
              </a:ext>
            </a:extLst>
          </p:cNvPr>
          <p:cNvSpPr txBox="1">
            <a:spLocks/>
          </p:cNvSpPr>
          <p:nvPr/>
        </p:nvSpPr>
        <p:spPr>
          <a:xfrm>
            <a:off x="563754" y="1762060"/>
            <a:ext cx="2612626" cy="761651"/>
          </a:xfrm>
          <a:prstGeom prst="rect">
            <a:avLst/>
          </a:prstGeom>
        </p:spPr>
        <p:txBody>
          <a:bodyPr/>
          <a:lstStyle>
            <a:lvl1pPr marL="0" indent="0" algn="ctr" defTabSz="107999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000" b="1" kern="1200">
                <a:solidFill>
                  <a:srgbClr val="5C61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39924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8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9853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3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19777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59702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69994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09993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49992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89991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CARBON</a:t>
            </a:r>
          </a:p>
        </p:txBody>
      </p:sp>
    </p:spTree>
    <p:extLst>
      <p:ext uri="{BB962C8B-B14F-4D97-AF65-F5344CB8AC3E}">
        <p14:creationId xmlns:p14="http://schemas.microsoft.com/office/powerpoint/2010/main" val="8493747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76CC01E-9BDE-F683-9B3B-24DFA56013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25" name="Symbol zastępczy obrazu 24" descr="Obraz zawierający osoba, garnitur, człowiek, ubrania&#10;&#10;Opis wygenerowany automatycznie">
            <a:extLst>
              <a:ext uri="{FF2B5EF4-FFF2-40B4-BE49-F238E27FC236}">
                <a16:creationId xmlns:a16="http://schemas.microsoft.com/office/drawing/2014/main" id="{C9A74223-D0B7-710A-739F-8D7AAB918704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" r="27"/>
          <a:stretch>
            <a:fillRect/>
          </a:stretch>
        </p:blipFill>
        <p:spPr/>
      </p:pic>
      <p:pic>
        <p:nvPicPr>
          <p:cNvPr id="27" name="Symbol zastępczy obrazu 26" descr="Obraz zawierający osoba&#10;&#10;Opis wygenerowany automatycznie">
            <a:extLst>
              <a:ext uri="{FF2B5EF4-FFF2-40B4-BE49-F238E27FC236}">
                <a16:creationId xmlns:a16="http://schemas.microsoft.com/office/drawing/2014/main" id="{173C14DF-B1DB-23A4-B0DD-D0849400FED7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" r="27"/>
          <a:stretch>
            <a:fillRect/>
          </a:stretch>
        </p:blipFill>
        <p:spPr/>
      </p:pic>
      <p:pic>
        <p:nvPicPr>
          <p:cNvPr id="29" name="Symbol zastępczy obrazu 28" descr="Obraz zawierający osoba, człowiek, uśmiech, krawat&#10;&#10;Opis wygenerowany automatycznie">
            <a:extLst>
              <a:ext uri="{FF2B5EF4-FFF2-40B4-BE49-F238E27FC236}">
                <a16:creationId xmlns:a16="http://schemas.microsoft.com/office/drawing/2014/main" id="{EE936C97-091E-3FBD-034F-629A116AC499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" r="54"/>
          <a:stretch>
            <a:fillRect/>
          </a:stretch>
        </p:blipFill>
        <p:spPr/>
      </p:pic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FA52AE70-C5DE-091D-6740-4B04A622616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6EE9A2E7-C59B-7AD3-D8E2-0A0B5716955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Symbol zastępczy tekstu 9">
            <a:extLst>
              <a:ext uri="{FF2B5EF4-FFF2-40B4-BE49-F238E27FC236}">
                <a16:creationId xmlns:a16="http://schemas.microsoft.com/office/drawing/2014/main" id="{0194D205-018A-F66F-AA4F-76A86AAED53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1" name="Symbol zastępczy tekstu 10">
            <a:extLst>
              <a:ext uri="{FF2B5EF4-FFF2-40B4-BE49-F238E27FC236}">
                <a16:creationId xmlns:a16="http://schemas.microsoft.com/office/drawing/2014/main" id="{D960CAC5-9E55-AB5A-B14F-A243988DDEB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834ABBD0-51CB-B91D-F70A-8A35302291D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3" name="Symbol zastępczy tekstu 12">
            <a:extLst>
              <a:ext uri="{FF2B5EF4-FFF2-40B4-BE49-F238E27FC236}">
                <a16:creationId xmlns:a16="http://schemas.microsoft.com/office/drawing/2014/main" id="{5D089F68-AC2D-CEA6-686B-C7A471C0848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4" name="Symbol zastępczy tekstu 13">
            <a:extLst>
              <a:ext uri="{FF2B5EF4-FFF2-40B4-BE49-F238E27FC236}">
                <a16:creationId xmlns:a16="http://schemas.microsoft.com/office/drawing/2014/main" id="{0B402029-80EE-1B8D-3DBB-1ACA3B8EE90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73790" y="7854347"/>
            <a:ext cx="3106967" cy="1179407"/>
          </a:xfrm>
        </p:spPr>
        <p:txBody>
          <a:bodyPr/>
          <a:lstStyle/>
          <a:p>
            <a:r>
              <a:rPr lang="pl-PL" dirty="0"/>
              <a:t>Tomasz</a:t>
            </a:r>
          </a:p>
          <a:p>
            <a:r>
              <a:rPr lang="pl-PL" dirty="0" err="1"/>
              <a:t>Traczewski</a:t>
            </a:r>
            <a:endParaRPr lang="pl-PL" dirty="0"/>
          </a:p>
        </p:txBody>
      </p:sp>
      <p:sp>
        <p:nvSpPr>
          <p:cNvPr id="15" name="Symbol zastępczy tekstu 14">
            <a:extLst>
              <a:ext uri="{FF2B5EF4-FFF2-40B4-BE49-F238E27FC236}">
                <a16:creationId xmlns:a16="http://schemas.microsoft.com/office/drawing/2014/main" id="{3BDC871E-53A8-D1D5-F73D-6DE5C5B8C52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833060" y="7846240"/>
            <a:ext cx="3106967" cy="1179407"/>
          </a:xfrm>
        </p:spPr>
        <p:txBody>
          <a:bodyPr/>
          <a:lstStyle/>
          <a:p>
            <a:r>
              <a:rPr lang="pl-PL" dirty="0"/>
              <a:t>Aniela </a:t>
            </a:r>
          </a:p>
          <a:p>
            <a:r>
              <a:rPr lang="pl-PL" dirty="0" err="1"/>
              <a:t>Czerner</a:t>
            </a:r>
            <a:endParaRPr lang="pl-PL" dirty="0"/>
          </a:p>
        </p:txBody>
      </p:sp>
      <p:sp>
        <p:nvSpPr>
          <p:cNvPr id="16" name="Symbol zastępczy tekstu 15">
            <a:extLst>
              <a:ext uri="{FF2B5EF4-FFF2-40B4-BE49-F238E27FC236}">
                <a16:creationId xmlns:a16="http://schemas.microsoft.com/office/drawing/2014/main" id="{9A18853C-6E50-355C-6AEF-3495B9F333EA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949349" y="7844266"/>
            <a:ext cx="3940887" cy="965863"/>
          </a:xfrm>
        </p:spPr>
        <p:txBody>
          <a:bodyPr/>
          <a:lstStyle/>
          <a:p>
            <a:r>
              <a:rPr lang="pl-PL" dirty="0"/>
              <a:t>Tomasz</a:t>
            </a:r>
          </a:p>
          <a:p>
            <a:r>
              <a:rPr lang="pl-PL" dirty="0" err="1"/>
              <a:t>Posełkiewicz</a:t>
            </a:r>
            <a:endParaRPr lang="pl-PL" dirty="0"/>
          </a:p>
        </p:txBody>
      </p:sp>
      <p:pic>
        <p:nvPicPr>
          <p:cNvPr id="18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F9D4165F-DFE9-B150-3716-E2D68E759634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  <a:prstGeom prst="rect">
            <a:avLst/>
          </a:prstGeom>
        </p:spPr>
      </p:pic>
      <p:sp>
        <p:nvSpPr>
          <p:cNvPr id="2" name="Symbol zastępczy tekstu 16">
            <a:extLst>
              <a:ext uri="{FF2B5EF4-FFF2-40B4-BE49-F238E27FC236}">
                <a16:creationId xmlns:a16="http://schemas.microsoft.com/office/drawing/2014/main" id="{CFEF6878-F6B9-2EF5-0CF7-49CCAAC6B938}"/>
              </a:ext>
            </a:extLst>
          </p:cNvPr>
          <p:cNvSpPr txBox="1">
            <a:spLocks/>
          </p:cNvSpPr>
          <p:nvPr/>
        </p:nvSpPr>
        <p:spPr>
          <a:xfrm>
            <a:off x="563754" y="1762060"/>
            <a:ext cx="2612626" cy="761651"/>
          </a:xfrm>
          <a:prstGeom prst="rect">
            <a:avLst/>
          </a:prstGeom>
        </p:spPr>
        <p:txBody>
          <a:bodyPr/>
          <a:lstStyle>
            <a:lvl1pPr marL="0" indent="0" algn="ctr" defTabSz="107999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000" b="1" kern="1200">
                <a:solidFill>
                  <a:srgbClr val="5C61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39924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8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9853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3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19777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59702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69994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09993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49992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89991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CARBON</a:t>
            </a:r>
          </a:p>
        </p:txBody>
      </p:sp>
    </p:spTree>
    <p:extLst>
      <p:ext uri="{BB962C8B-B14F-4D97-AF65-F5344CB8AC3E}">
        <p14:creationId xmlns:p14="http://schemas.microsoft.com/office/powerpoint/2010/main" val="9912435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ymbol zastępczy obrazu 18" descr="Obraz zawierający tekst&#10;&#10;Opis wygenerowany automatycznie">
            <a:extLst>
              <a:ext uri="{FF2B5EF4-FFF2-40B4-BE49-F238E27FC236}">
                <a16:creationId xmlns:a16="http://schemas.microsoft.com/office/drawing/2014/main" id="{45120E19-A16C-5774-6D51-3567421EFF2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>
          <a:xfrm>
            <a:off x="6693626" y="8630013"/>
            <a:ext cx="4105275" cy="2168525"/>
          </a:xfrm>
          <a:prstGeom prst="rect">
            <a:avLst/>
          </a:prstGeom>
        </p:spPr>
      </p:pic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57E1B71-E6D6-71CE-AE4C-D11FC59B8A7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2E2582D4-FFC5-CE2E-81D4-452DCD30117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342752" y="3814317"/>
            <a:ext cx="2083346" cy="628610"/>
          </a:xfrm>
        </p:spPr>
        <p:txBody>
          <a:bodyPr/>
          <a:lstStyle/>
          <a:p>
            <a:pPr algn="r"/>
            <a:endParaRPr lang="pl-PL" dirty="0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EBE78C3E-10F6-9E41-7E49-D86B478B0DC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97046" y="6113521"/>
            <a:ext cx="3129054" cy="628610"/>
          </a:xfrm>
        </p:spPr>
        <p:txBody>
          <a:bodyPr/>
          <a:lstStyle/>
          <a:p>
            <a:pPr algn="r"/>
            <a:endParaRPr lang="pl-PL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54CF79A4-F12B-27BA-F000-A029C4043F3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71715" y="8399278"/>
            <a:ext cx="2650436" cy="628610"/>
          </a:xfrm>
        </p:spPr>
        <p:txBody>
          <a:bodyPr/>
          <a:lstStyle/>
          <a:p>
            <a:pPr algn="r"/>
            <a:endParaRPr lang="pl-PL" dirty="0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B02FBDAD-2020-FDC7-461C-CFA6E2A4645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pl-PL" dirty="0"/>
              <a:t>Tomasz</a:t>
            </a:r>
          </a:p>
          <a:p>
            <a:r>
              <a:rPr lang="pl-PL" dirty="0" err="1"/>
              <a:t>Traczewski</a:t>
            </a:r>
            <a:endParaRPr lang="pl-PL" dirty="0"/>
          </a:p>
          <a:p>
            <a:endParaRPr lang="pl-PL" dirty="0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4C649E6C-D49E-DBD9-4555-5F5CC2B7C61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pl-PL" dirty="0"/>
              <a:t>Aniela </a:t>
            </a:r>
          </a:p>
          <a:p>
            <a:r>
              <a:rPr lang="pl-PL" dirty="0" err="1"/>
              <a:t>Czerner</a:t>
            </a:r>
            <a:endParaRPr lang="pl-PL" dirty="0"/>
          </a:p>
        </p:txBody>
      </p:sp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5663D873-956B-079E-4339-856F250C1C4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pl-PL" dirty="0"/>
              <a:t>Tomasz</a:t>
            </a:r>
          </a:p>
          <a:p>
            <a:r>
              <a:rPr lang="pl-PL" dirty="0" err="1"/>
              <a:t>Posełkiewicz</a:t>
            </a:r>
            <a:endParaRPr lang="pl-PL" dirty="0"/>
          </a:p>
          <a:p>
            <a:endParaRPr lang="pl-PL" dirty="0"/>
          </a:p>
        </p:txBody>
      </p:sp>
      <p:sp>
        <p:nvSpPr>
          <p:cNvPr id="10" name="Symbol zastępczy tekstu 9">
            <a:extLst>
              <a:ext uri="{FF2B5EF4-FFF2-40B4-BE49-F238E27FC236}">
                <a16:creationId xmlns:a16="http://schemas.microsoft.com/office/drawing/2014/main" id="{CE9C7116-4789-E496-CCA7-AF88944D2EA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1" name="Symbol zastępczy tekstu 10">
            <a:extLst>
              <a:ext uri="{FF2B5EF4-FFF2-40B4-BE49-F238E27FC236}">
                <a16:creationId xmlns:a16="http://schemas.microsoft.com/office/drawing/2014/main" id="{D9BB5883-17B2-CAC5-0AD6-FB3350C3A3CF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2B224CA4-2325-C25A-C261-F546D66E518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316529" y="6836091"/>
            <a:ext cx="4017646" cy="62861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13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90D91FFD-E8C6-BE25-D160-AF5FBC8DF9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  <a:prstGeom prst="rect">
            <a:avLst/>
          </a:prstGeom>
        </p:spPr>
      </p:pic>
      <p:sp>
        <p:nvSpPr>
          <p:cNvPr id="2" name="Symbol zastępczy tekstu 16">
            <a:extLst>
              <a:ext uri="{FF2B5EF4-FFF2-40B4-BE49-F238E27FC236}">
                <a16:creationId xmlns:a16="http://schemas.microsoft.com/office/drawing/2014/main" id="{542CECE4-7880-9323-DF0C-F38ACC0399C8}"/>
              </a:ext>
            </a:extLst>
          </p:cNvPr>
          <p:cNvSpPr txBox="1">
            <a:spLocks/>
          </p:cNvSpPr>
          <p:nvPr/>
        </p:nvSpPr>
        <p:spPr>
          <a:xfrm>
            <a:off x="563754" y="1762060"/>
            <a:ext cx="2612626" cy="761651"/>
          </a:xfrm>
          <a:prstGeom prst="rect">
            <a:avLst/>
          </a:prstGeom>
        </p:spPr>
        <p:txBody>
          <a:bodyPr/>
          <a:lstStyle>
            <a:lvl1pPr marL="0" indent="0" algn="ctr" defTabSz="107999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000" b="1" kern="1200">
                <a:solidFill>
                  <a:srgbClr val="5C61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39924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8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9853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3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19777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59702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69994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09993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49992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89991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CARBON</a:t>
            </a:r>
          </a:p>
        </p:txBody>
      </p:sp>
    </p:spTree>
    <p:extLst>
      <p:ext uri="{BB962C8B-B14F-4D97-AF65-F5344CB8AC3E}">
        <p14:creationId xmlns:p14="http://schemas.microsoft.com/office/powerpoint/2010/main" val="23158465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ymbol zastępczy obrazu 13" descr="Obraz zawierający osoba, człowiek, ubrania, garnitur&#10;&#10;Opis wygenerowany automatycznie">
            <a:extLst>
              <a:ext uri="{FF2B5EF4-FFF2-40B4-BE49-F238E27FC236}">
                <a16:creationId xmlns:a16="http://schemas.microsoft.com/office/drawing/2014/main" id="{19371055-AC44-D1B2-B649-2669D7B4954C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" r="25"/>
          <a:stretch>
            <a:fillRect/>
          </a:stretch>
        </p:blipFill>
        <p:spPr/>
      </p:pic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C5B99FD-E22D-2F51-050C-072616790C2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210164" y="3923882"/>
            <a:ext cx="5508184" cy="1036612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8EBE1A65-D973-6A37-0805-6BAEB1C73E8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210164" y="4881575"/>
            <a:ext cx="5508184" cy="1036612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C2CBBF0A-7E7D-9F78-E31A-426A469BE4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89001" y="6419476"/>
            <a:ext cx="4314746" cy="2168203"/>
          </a:xfrm>
        </p:spPr>
        <p:txBody>
          <a:bodyPr/>
          <a:lstStyle/>
          <a:p>
            <a:r>
              <a:rPr lang="pl-PL" dirty="0"/>
              <a:t>DG </a:t>
            </a:r>
            <a:r>
              <a:rPr lang="pl-PL" dirty="0" err="1"/>
              <a:t>Cold</a:t>
            </a:r>
            <a:endParaRPr lang="pl-PL" dirty="0"/>
          </a:p>
          <a:p>
            <a:r>
              <a:rPr lang="pl-PL" dirty="0"/>
              <a:t>Chłodnictwo</a:t>
            </a:r>
          </a:p>
          <a:p>
            <a:r>
              <a:rPr lang="pl-PL" dirty="0"/>
              <a:t>Klimatyzacja</a:t>
            </a:r>
          </a:p>
          <a:p>
            <a:endParaRPr lang="pl-PL" dirty="0"/>
          </a:p>
        </p:txBody>
      </p:sp>
      <p:pic>
        <p:nvPicPr>
          <p:cNvPr id="12" name="Symbol zastępczy obrazu 11" descr="Obraz zawierający tekst&#10;&#10;Opis wygenerowany automatycznie">
            <a:extLst>
              <a:ext uri="{FF2B5EF4-FFF2-40B4-BE49-F238E27FC236}">
                <a16:creationId xmlns:a16="http://schemas.microsoft.com/office/drawing/2014/main" id="{9874E400-CEF1-E2F3-5F08-776DD47A6F21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/>
      </p:pic>
      <p:pic>
        <p:nvPicPr>
          <p:cNvPr id="10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5648BB26-9E8D-F25C-177A-B7ED10B84D3D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  <a:prstGeom prst="rect">
            <a:avLst/>
          </a:prstGeom>
        </p:spPr>
      </p:pic>
      <p:sp>
        <p:nvSpPr>
          <p:cNvPr id="2" name="Symbol zastępczy tekstu 16">
            <a:extLst>
              <a:ext uri="{FF2B5EF4-FFF2-40B4-BE49-F238E27FC236}">
                <a16:creationId xmlns:a16="http://schemas.microsoft.com/office/drawing/2014/main" id="{2E414583-3808-1339-A76F-5426A41B8E6E}"/>
              </a:ext>
            </a:extLst>
          </p:cNvPr>
          <p:cNvSpPr txBox="1">
            <a:spLocks/>
          </p:cNvSpPr>
          <p:nvPr/>
        </p:nvSpPr>
        <p:spPr>
          <a:xfrm>
            <a:off x="563754" y="1762060"/>
            <a:ext cx="2612626" cy="761651"/>
          </a:xfrm>
          <a:prstGeom prst="rect">
            <a:avLst/>
          </a:prstGeom>
        </p:spPr>
        <p:txBody>
          <a:bodyPr/>
          <a:lstStyle>
            <a:lvl1pPr marL="0" indent="0" algn="ctr" defTabSz="107999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000" b="1" kern="1200">
                <a:solidFill>
                  <a:srgbClr val="5C61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39924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8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9853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3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19777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59702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69994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09993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49992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89991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CARBON</a:t>
            </a:r>
          </a:p>
        </p:txBody>
      </p:sp>
    </p:spTree>
    <p:extLst>
      <p:ext uri="{BB962C8B-B14F-4D97-AF65-F5344CB8AC3E}">
        <p14:creationId xmlns:p14="http://schemas.microsoft.com/office/powerpoint/2010/main" val="3291250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ymbol zastępczy obrazu 11">
            <a:extLst>
              <a:ext uri="{FF2B5EF4-FFF2-40B4-BE49-F238E27FC236}">
                <a16:creationId xmlns:a16="http://schemas.microsoft.com/office/drawing/2014/main" id="{B4D15923-E87D-335B-25EA-903DCB0592DC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" b="125"/>
          <a:stretch>
            <a:fillRect/>
          </a:stretch>
        </p:blipFill>
        <p:spPr/>
      </p:pic>
      <p:pic>
        <p:nvPicPr>
          <p:cNvPr id="14" name="Symbol zastępczy obrazu 13" descr="Obraz zawierający osoba, człowiek, mężczyzna&#10;&#10;Opis wygenerowany automatycznie">
            <a:extLst>
              <a:ext uri="{FF2B5EF4-FFF2-40B4-BE49-F238E27FC236}">
                <a16:creationId xmlns:a16="http://schemas.microsoft.com/office/drawing/2014/main" id="{27250B68-1E8F-2BF7-84F5-F2FBA3087390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" r="83"/>
          <a:stretch>
            <a:fillRect/>
          </a:stretch>
        </p:blipFill>
        <p:spPr/>
      </p:pic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EA9FB755-87B4-4CDB-E6FF-8A5F892A58D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0830" y="3326726"/>
            <a:ext cx="6673559" cy="1404937"/>
          </a:xfrm>
        </p:spPr>
        <p:txBody>
          <a:bodyPr/>
          <a:lstStyle/>
          <a:p>
            <a:r>
              <a:rPr lang="pl-PL" dirty="0"/>
              <a:t>Pozycja lidera biznesu</a:t>
            </a:r>
          </a:p>
          <a:p>
            <a:r>
              <a:rPr lang="pl-PL" dirty="0"/>
              <a:t>zobowiązuje</a:t>
            </a:r>
          </a:p>
          <a:p>
            <a:endParaRPr lang="pl-PL" dirty="0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8FE777E4-7266-2904-7BE0-7464ECB3961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412300D9-A3C2-E93F-D4B5-9B669C33F0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5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359276A4-5FF8-F3C5-0925-1649CC63F711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  <a:prstGeom prst="rect">
            <a:avLst/>
          </a:prstGeom>
        </p:spPr>
      </p:pic>
      <p:sp>
        <p:nvSpPr>
          <p:cNvPr id="2" name="Symbol zastępczy tekstu 16">
            <a:extLst>
              <a:ext uri="{FF2B5EF4-FFF2-40B4-BE49-F238E27FC236}">
                <a16:creationId xmlns:a16="http://schemas.microsoft.com/office/drawing/2014/main" id="{885BB83D-4786-35C4-DC3F-A82CB1C6A4B7}"/>
              </a:ext>
            </a:extLst>
          </p:cNvPr>
          <p:cNvSpPr txBox="1">
            <a:spLocks/>
          </p:cNvSpPr>
          <p:nvPr/>
        </p:nvSpPr>
        <p:spPr>
          <a:xfrm>
            <a:off x="563754" y="1762060"/>
            <a:ext cx="2612626" cy="761651"/>
          </a:xfrm>
          <a:prstGeom prst="rect">
            <a:avLst/>
          </a:prstGeom>
        </p:spPr>
        <p:txBody>
          <a:bodyPr/>
          <a:lstStyle>
            <a:lvl1pPr marL="0" indent="0" algn="ctr" defTabSz="107999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000" b="1" kern="1200">
                <a:solidFill>
                  <a:srgbClr val="5C61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39924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8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9853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3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19777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59702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69994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09993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49992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89991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CARBON</a:t>
            </a:r>
          </a:p>
        </p:txBody>
      </p:sp>
    </p:spTree>
    <p:extLst>
      <p:ext uri="{BB962C8B-B14F-4D97-AF65-F5344CB8AC3E}">
        <p14:creationId xmlns:p14="http://schemas.microsoft.com/office/powerpoint/2010/main" val="33667863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ymbol zastępczy obrazu 7" descr="Obraz zawierający tekst&#10;&#10;Opis wygenerowany automatycznie">
            <a:extLst>
              <a:ext uri="{FF2B5EF4-FFF2-40B4-BE49-F238E27FC236}">
                <a16:creationId xmlns:a16="http://schemas.microsoft.com/office/drawing/2014/main" id="{E81F5CA5-9E54-3D32-B431-5CD25CE61735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/>
      </p:pic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83BCBF06-C78D-111A-F8FE-104DB28942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71522" y="7802459"/>
            <a:ext cx="6410325" cy="2168203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pl-PL" dirty="0"/>
              <a:t>miliona złotych w 2022</a:t>
            </a:r>
          </a:p>
          <a:p>
            <a:pPr>
              <a:spcBef>
                <a:spcPts val="600"/>
              </a:spcBef>
            </a:pPr>
            <a:r>
              <a:rPr lang="pl-PL" dirty="0">
                <a:solidFill>
                  <a:srgbClr val="C00000"/>
                </a:solidFill>
              </a:rPr>
              <a:t>dzięki rekomendacjom</a:t>
            </a:r>
          </a:p>
          <a:p>
            <a:pPr>
              <a:spcBef>
                <a:spcPts val="600"/>
              </a:spcBef>
            </a:pPr>
            <a:r>
              <a:rPr lang="pl-PL" dirty="0">
                <a:solidFill>
                  <a:srgbClr val="C00000"/>
                </a:solidFill>
              </a:rPr>
              <a:t>W Grupie BNI CARBON</a:t>
            </a:r>
          </a:p>
          <a:p>
            <a:endParaRPr lang="pl-PL" dirty="0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AEE7AF7B-A716-8E20-CAAA-0C03D2BE3B8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45E1AA43-CE9A-24DB-BF91-5F0D148F51AD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  <a:prstGeom prst="rect">
            <a:avLst/>
          </a:prstGeom>
        </p:spPr>
      </p:pic>
      <p:sp>
        <p:nvSpPr>
          <p:cNvPr id="4" name="Symbol zastępczy tekstu 16">
            <a:extLst>
              <a:ext uri="{FF2B5EF4-FFF2-40B4-BE49-F238E27FC236}">
                <a16:creationId xmlns:a16="http://schemas.microsoft.com/office/drawing/2014/main" id="{73AED9E1-6909-602C-A87A-E55056D841D3}"/>
              </a:ext>
            </a:extLst>
          </p:cNvPr>
          <p:cNvSpPr txBox="1">
            <a:spLocks/>
          </p:cNvSpPr>
          <p:nvPr/>
        </p:nvSpPr>
        <p:spPr>
          <a:xfrm>
            <a:off x="563754" y="1762060"/>
            <a:ext cx="2612626" cy="761651"/>
          </a:xfrm>
          <a:prstGeom prst="rect">
            <a:avLst/>
          </a:prstGeom>
        </p:spPr>
        <p:txBody>
          <a:bodyPr/>
          <a:lstStyle>
            <a:lvl1pPr marL="0" indent="0" algn="ctr" defTabSz="107999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000" b="1" kern="1200">
                <a:solidFill>
                  <a:srgbClr val="5C61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39924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8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9853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3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19777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59702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69994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09993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49992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89991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CARBON</a:t>
            </a:r>
          </a:p>
        </p:txBody>
      </p:sp>
    </p:spTree>
    <p:extLst>
      <p:ext uri="{BB962C8B-B14F-4D97-AF65-F5344CB8AC3E}">
        <p14:creationId xmlns:p14="http://schemas.microsoft.com/office/powerpoint/2010/main" val="30288298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ymbol zastępczy obrazu 15" descr="Obraz zawierający tekst, osoba, w pomieszczeniu, stojący&#10;&#10;Opis wygenerowany automatycznie">
            <a:extLst>
              <a:ext uri="{FF2B5EF4-FFF2-40B4-BE49-F238E27FC236}">
                <a16:creationId xmlns:a16="http://schemas.microsoft.com/office/drawing/2014/main" id="{2E01001A-AD79-1F54-14D9-B7727B8C300E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" r="28"/>
          <a:stretch>
            <a:fillRect/>
          </a:stretch>
        </p:blipFill>
        <p:spPr/>
      </p:pic>
      <p:pic>
        <p:nvPicPr>
          <p:cNvPr id="18" name="Symbol zastępczy obrazu 17" descr="Obraz zawierający tekst&#10;&#10;Opis wygenerowany automatycznie">
            <a:extLst>
              <a:ext uri="{FF2B5EF4-FFF2-40B4-BE49-F238E27FC236}">
                <a16:creationId xmlns:a16="http://schemas.microsoft.com/office/drawing/2014/main" id="{02CFA280-CAA4-A3E6-32BE-1E23B0056F00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/>
      </p:pic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AABD3EC9-AC77-7382-6FB2-4BB4378CD91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E96A76BA-1371-9D86-CFB1-83CD340CD3B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75003" y="3677683"/>
            <a:ext cx="9513192" cy="920075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27B31E8A-19D4-21CE-8D8E-32EF9106A8C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75003" y="4656511"/>
            <a:ext cx="9513192" cy="920075"/>
          </a:xfrm>
        </p:spPr>
        <p:txBody>
          <a:bodyPr/>
          <a:lstStyle/>
          <a:p>
            <a:r>
              <a:rPr lang="pl-PL" dirty="0"/>
              <a:t>Tomasz Maj i Piotr Schmidt</a:t>
            </a:r>
          </a:p>
        </p:txBody>
      </p:sp>
      <p:pic>
        <p:nvPicPr>
          <p:cNvPr id="9" name="Symbol zastępczy obrazu 37" descr="Obraz zawierający tekst, clipart&#10;&#10;Opis wygenerowany automatycznie">
            <a:extLst>
              <a:ext uri="{FF2B5EF4-FFF2-40B4-BE49-F238E27FC236}">
                <a16:creationId xmlns:a16="http://schemas.microsoft.com/office/drawing/2014/main" id="{383595CB-AA0C-AA8E-F20D-4CA171163468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" b="1198"/>
          <a:stretch>
            <a:fillRect/>
          </a:stretch>
        </p:blipFill>
        <p:spPr>
          <a:xfrm>
            <a:off x="789296" y="809226"/>
            <a:ext cx="2332522" cy="873779"/>
          </a:xfrm>
          <a:prstGeom prst="rect">
            <a:avLst/>
          </a:prstGeom>
        </p:spPr>
      </p:pic>
      <p:sp>
        <p:nvSpPr>
          <p:cNvPr id="2" name="Symbol zastępczy tekstu 16">
            <a:extLst>
              <a:ext uri="{FF2B5EF4-FFF2-40B4-BE49-F238E27FC236}">
                <a16:creationId xmlns:a16="http://schemas.microsoft.com/office/drawing/2014/main" id="{094C370B-723C-1176-25CC-43403BFF31E6}"/>
              </a:ext>
            </a:extLst>
          </p:cNvPr>
          <p:cNvSpPr txBox="1">
            <a:spLocks/>
          </p:cNvSpPr>
          <p:nvPr/>
        </p:nvSpPr>
        <p:spPr>
          <a:xfrm>
            <a:off x="563754" y="1762060"/>
            <a:ext cx="2612626" cy="761651"/>
          </a:xfrm>
          <a:prstGeom prst="rect">
            <a:avLst/>
          </a:prstGeom>
        </p:spPr>
        <p:txBody>
          <a:bodyPr/>
          <a:lstStyle>
            <a:lvl1pPr marL="0" indent="0" algn="ctr" defTabSz="107999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000" b="1" kern="1200">
                <a:solidFill>
                  <a:srgbClr val="5C61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39924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8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9853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3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19777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59702" indent="0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69994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09993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49992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89991" indent="-269999" algn="l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Char char="•"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CARBON</a:t>
            </a:r>
          </a:p>
        </p:txBody>
      </p:sp>
    </p:spTree>
    <p:extLst>
      <p:ext uri="{BB962C8B-B14F-4D97-AF65-F5344CB8AC3E}">
        <p14:creationId xmlns:p14="http://schemas.microsoft.com/office/powerpoint/2010/main" val="46384462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872</TotalTime>
  <Words>113</Words>
  <Application>Microsoft Office PowerPoint</Application>
  <PresentationFormat>Niestandardowy</PresentationFormat>
  <Paragraphs>61</Paragraphs>
  <Slides>14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18" baseType="lpstr">
      <vt:lpstr>Arial</vt:lpstr>
      <vt:lpstr>Arial Black</vt:lpstr>
      <vt:lpstr>Calibri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Dominika Peczyńska // ONE House</dc:creator>
  <cp:lastModifiedBy>Julia Kobza - BNI Polska</cp:lastModifiedBy>
  <cp:revision>83</cp:revision>
  <dcterms:created xsi:type="dcterms:W3CDTF">2023-04-06T08:53:24Z</dcterms:created>
  <dcterms:modified xsi:type="dcterms:W3CDTF">2025-08-06T11:55:54Z</dcterms:modified>
</cp:coreProperties>
</file>