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22860000" cy="120030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2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82E3D7-39E9-4428-9A4A-FD6DD0F71822}" v="6" dt="2023-11-09T10:29:08.2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1062" y="10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wo Kolasiński" userId="d5eee6fd-ce7e-440b-8ba3-d0d3e8485f65" providerId="ADAL" clId="{1C82E3D7-39E9-4428-9A4A-FD6DD0F71822}"/>
    <pc:docChg chg="custSel addSld modSld modMainMaster">
      <pc:chgData name="Iwo Kolasiński" userId="d5eee6fd-ce7e-440b-8ba3-d0d3e8485f65" providerId="ADAL" clId="{1C82E3D7-39E9-4428-9A4A-FD6DD0F71822}" dt="2023-11-09T10:29:40.780" v="30" actId="14100"/>
      <pc:docMkLst>
        <pc:docMk/>
      </pc:docMkLst>
      <pc:sldChg chg="addSp modSp">
        <pc:chgData name="Iwo Kolasiński" userId="d5eee6fd-ce7e-440b-8ba3-d0d3e8485f65" providerId="ADAL" clId="{1C82E3D7-39E9-4428-9A4A-FD6DD0F71822}" dt="2023-11-09T10:12:31.975" v="1"/>
        <pc:sldMkLst>
          <pc:docMk/>
          <pc:sldMk cId="3398858393" sldId="256"/>
        </pc:sldMkLst>
        <pc:picChg chg="add mod">
          <ac:chgData name="Iwo Kolasiński" userId="d5eee6fd-ce7e-440b-8ba3-d0d3e8485f65" providerId="ADAL" clId="{1C82E3D7-39E9-4428-9A4A-FD6DD0F71822}" dt="2023-11-09T10:12:31.975" v="1"/>
          <ac:picMkLst>
            <pc:docMk/>
            <pc:sldMk cId="3398858393" sldId="256"/>
            <ac:picMk id="2" creationId="{FDED48CB-054A-9CD9-8923-EBC14BFB0DDA}"/>
          </ac:picMkLst>
        </pc:picChg>
      </pc:sldChg>
      <pc:sldChg chg="addSp delSp modSp add mod modClrScheme chgLayout">
        <pc:chgData name="Iwo Kolasiński" userId="d5eee6fd-ce7e-440b-8ba3-d0d3e8485f65" providerId="ADAL" clId="{1C82E3D7-39E9-4428-9A4A-FD6DD0F71822}" dt="2023-11-09T10:17:00.369" v="20" actId="1076"/>
        <pc:sldMkLst>
          <pc:docMk/>
          <pc:sldMk cId="974893412" sldId="257"/>
        </pc:sldMkLst>
        <pc:spChg chg="add del mod">
          <ac:chgData name="Iwo Kolasiński" userId="d5eee6fd-ce7e-440b-8ba3-d0d3e8485f65" providerId="ADAL" clId="{1C82E3D7-39E9-4428-9A4A-FD6DD0F71822}" dt="2023-11-09T10:15:30.484" v="12" actId="6264"/>
          <ac:spMkLst>
            <pc:docMk/>
            <pc:sldMk cId="974893412" sldId="257"/>
            <ac:spMk id="4" creationId="{6BFC78C3-0150-6EE8-5DEE-2D1C9D41F18B}"/>
          </ac:spMkLst>
        </pc:spChg>
        <pc:spChg chg="add del mod">
          <ac:chgData name="Iwo Kolasiński" userId="d5eee6fd-ce7e-440b-8ba3-d0d3e8485f65" providerId="ADAL" clId="{1C82E3D7-39E9-4428-9A4A-FD6DD0F71822}" dt="2023-11-09T10:15:30.484" v="12" actId="6264"/>
          <ac:spMkLst>
            <pc:docMk/>
            <pc:sldMk cId="974893412" sldId="257"/>
            <ac:spMk id="5" creationId="{DB436555-0649-9979-FEB9-1CD9287F79A7}"/>
          </ac:spMkLst>
        </pc:spChg>
        <pc:spChg chg="mod ord">
          <ac:chgData name="Iwo Kolasiński" userId="d5eee6fd-ce7e-440b-8ba3-d0d3e8485f65" providerId="ADAL" clId="{1C82E3D7-39E9-4428-9A4A-FD6DD0F71822}" dt="2023-11-09T10:17:00.369" v="20" actId="1076"/>
          <ac:spMkLst>
            <pc:docMk/>
            <pc:sldMk cId="974893412" sldId="257"/>
            <ac:spMk id="6" creationId="{E762955D-7D12-0AB6-E468-69FD4095B4F4}"/>
          </ac:spMkLst>
        </pc:spChg>
        <pc:spChg chg="add del mod ord">
          <ac:chgData name="Iwo Kolasiński" userId="d5eee6fd-ce7e-440b-8ba3-d0d3e8485f65" providerId="ADAL" clId="{1C82E3D7-39E9-4428-9A4A-FD6DD0F71822}" dt="2023-11-09T10:16:47.447" v="16" actId="931"/>
          <ac:spMkLst>
            <pc:docMk/>
            <pc:sldMk cId="974893412" sldId="257"/>
            <ac:spMk id="7" creationId="{E7925277-9B39-87D5-DDB7-828085C53F69}"/>
          </ac:spMkLst>
        </pc:spChg>
        <pc:spChg chg="mod ord">
          <ac:chgData name="Iwo Kolasiński" userId="d5eee6fd-ce7e-440b-8ba3-d0d3e8485f65" providerId="ADAL" clId="{1C82E3D7-39E9-4428-9A4A-FD6DD0F71822}" dt="2023-11-09T10:15:30.484" v="12" actId="6264"/>
          <ac:spMkLst>
            <pc:docMk/>
            <pc:sldMk cId="974893412" sldId="257"/>
            <ac:spMk id="8" creationId="{7696A402-4A60-DF67-4E35-E90C1ECD69CC}"/>
          </ac:spMkLst>
        </pc:spChg>
        <pc:picChg chg="del">
          <ac:chgData name="Iwo Kolasiński" userId="d5eee6fd-ce7e-440b-8ba3-d0d3e8485f65" providerId="ADAL" clId="{1C82E3D7-39E9-4428-9A4A-FD6DD0F71822}" dt="2023-11-09T10:14:34.803" v="6" actId="478"/>
          <ac:picMkLst>
            <pc:docMk/>
            <pc:sldMk cId="974893412" sldId="257"/>
            <ac:picMk id="2" creationId="{FDED48CB-054A-9CD9-8923-EBC14BFB0DDA}"/>
          </ac:picMkLst>
        </pc:picChg>
        <pc:picChg chg="add mod">
          <ac:chgData name="Iwo Kolasiński" userId="d5eee6fd-ce7e-440b-8ba3-d0d3e8485f65" providerId="ADAL" clId="{1C82E3D7-39E9-4428-9A4A-FD6DD0F71822}" dt="2023-11-09T10:15:25.786" v="11"/>
          <ac:picMkLst>
            <pc:docMk/>
            <pc:sldMk cId="974893412" sldId="257"/>
            <ac:picMk id="3" creationId="{68C32B6A-13D4-0B03-04C6-5DA658FEDA73}"/>
          </ac:picMkLst>
        </pc:picChg>
        <pc:picChg chg="add mod">
          <ac:chgData name="Iwo Kolasiński" userId="d5eee6fd-ce7e-440b-8ba3-d0d3e8485f65" providerId="ADAL" clId="{1C82E3D7-39E9-4428-9A4A-FD6DD0F71822}" dt="2023-11-09T10:16:49.432" v="18" actId="962"/>
          <ac:picMkLst>
            <pc:docMk/>
            <pc:sldMk cId="974893412" sldId="257"/>
            <ac:picMk id="10" creationId="{8FC21673-8337-7631-7A8E-B0B043778F0C}"/>
          </ac:picMkLst>
        </pc:picChg>
      </pc:sldChg>
      <pc:sldChg chg="addSp delSp modSp add mod">
        <pc:chgData name="Iwo Kolasiński" userId="d5eee6fd-ce7e-440b-8ba3-d0d3e8485f65" providerId="ADAL" clId="{1C82E3D7-39E9-4428-9A4A-FD6DD0F71822}" dt="2023-11-09T10:29:40.780" v="30" actId="14100"/>
        <pc:sldMkLst>
          <pc:docMk/>
          <pc:sldMk cId="4222137803" sldId="258"/>
        </pc:sldMkLst>
        <pc:spChg chg="add del mod">
          <ac:chgData name="Iwo Kolasiński" userId="d5eee6fd-ce7e-440b-8ba3-d0d3e8485f65" providerId="ADAL" clId="{1C82E3D7-39E9-4428-9A4A-FD6DD0F71822}" dt="2023-11-09T10:17:14.673" v="23" actId="478"/>
          <ac:spMkLst>
            <pc:docMk/>
            <pc:sldMk cId="4222137803" sldId="258"/>
            <ac:spMk id="4" creationId="{DDEC1445-EFA9-A52C-4C1D-B2F04FB5ACD7}"/>
          </ac:spMkLst>
        </pc:spChg>
        <pc:picChg chg="add mod ord">
          <ac:chgData name="Iwo Kolasiński" userId="d5eee6fd-ce7e-440b-8ba3-d0d3e8485f65" providerId="ADAL" clId="{1C82E3D7-39E9-4428-9A4A-FD6DD0F71822}" dt="2023-11-09T10:29:40.780" v="30" actId="14100"/>
          <ac:picMkLst>
            <pc:docMk/>
            <pc:sldMk cId="4222137803" sldId="258"/>
            <ac:picMk id="7" creationId="{C6C9E663-67D9-81A8-A720-CF9F29122CF3}"/>
          </ac:picMkLst>
        </pc:picChg>
        <pc:picChg chg="del">
          <ac:chgData name="Iwo Kolasiński" userId="d5eee6fd-ce7e-440b-8ba3-d0d3e8485f65" providerId="ADAL" clId="{1C82E3D7-39E9-4428-9A4A-FD6DD0F71822}" dt="2023-11-09T10:17:12.424" v="22" actId="478"/>
          <ac:picMkLst>
            <pc:docMk/>
            <pc:sldMk cId="4222137803" sldId="258"/>
            <ac:picMk id="10" creationId="{8FC21673-8337-7631-7A8E-B0B043778F0C}"/>
          </ac:picMkLst>
        </pc:picChg>
      </pc:sldChg>
      <pc:sldMasterChg chg="addSldLayout modSldLayout">
        <pc:chgData name="Iwo Kolasiński" userId="d5eee6fd-ce7e-440b-8ba3-d0d3e8485f65" providerId="ADAL" clId="{1C82E3D7-39E9-4428-9A4A-FD6DD0F71822}" dt="2023-11-09T10:15:55.109" v="15" actId="14100"/>
        <pc:sldMasterMkLst>
          <pc:docMk/>
          <pc:sldMasterMk cId="1466920550" sldId="2147483672"/>
        </pc:sldMasterMkLst>
        <pc:sldLayoutChg chg="delSp mod">
          <pc:chgData name="Iwo Kolasiński" userId="d5eee6fd-ce7e-440b-8ba3-d0d3e8485f65" providerId="ADAL" clId="{1C82E3D7-39E9-4428-9A4A-FD6DD0F71822}" dt="2023-11-09T10:12:29.661" v="0" actId="21"/>
          <pc:sldLayoutMkLst>
            <pc:docMk/>
            <pc:sldMasterMk cId="1466920550" sldId="2147483672"/>
            <pc:sldLayoutMk cId="2293762784" sldId="2147483673"/>
          </pc:sldLayoutMkLst>
          <pc:picChg chg="del">
            <ac:chgData name="Iwo Kolasiński" userId="d5eee6fd-ce7e-440b-8ba3-d0d3e8485f65" providerId="ADAL" clId="{1C82E3D7-39E9-4428-9A4A-FD6DD0F71822}" dt="2023-11-09T10:12:29.661" v="0" actId="21"/>
            <ac:picMkLst>
              <pc:docMk/>
              <pc:sldMasterMk cId="1466920550" sldId="2147483672"/>
              <pc:sldLayoutMk cId="2293762784" sldId="2147483673"/>
              <ac:picMk id="11" creationId="{F2F06DF7-835E-C527-D375-122875811117}"/>
            </ac:picMkLst>
          </pc:picChg>
        </pc:sldLayoutChg>
        <pc:sldLayoutChg chg="addSp delSp modSp add mod modTransition">
          <pc:chgData name="Iwo Kolasiński" userId="d5eee6fd-ce7e-440b-8ba3-d0d3e8485f65" providerId="ADAL" clId="{1C82E3D7-39E9-4428-9A4A-FD6DD0F71822}" dt="2023-11-09T10:15:55.109" v="15" actId="14100"/>
          <pc:sldLayoutMkLst>
            <pc:docMk/>
            <pc:sldMasterMk cId="1466920550" sldId="2147483672"/>
            <pc:sldLayoutMk cId="3336532153" sldId="2147483674"/>
          </pc:sldLayoutMkLst>
          <pc:spChg chg="add del">
            <ac:chgData name="Iwo Kolasiński" userId="d5eee6fd-ce7e-440b-8ba3-d0d3e8485f65" providerId="ADAL" clId="{1C82E3D7-39E9-4428-9A4A-FD6DD0F71822}" dt="2023-11-09T10:14:52.664" v="7" actId="11529"/>
            <ac:spMkLst>
              <pc:docMk/>
              <pc:sldMasterMk cId="1466920550" sldId="2147483672"/>
              <pc:sldLayoutMk cId="3336532153" sldId="2147483674"/>
              <ac:spMk id="2" creationId="{B5F4B7E2-3AFB-D57D-A48B-AA7865DBFAB3}"/>
            </ac:spMkLst>
          </pc:spChg>
          <pc:spChg chg="add mod">
            <ac:chgData name="Iwo Kolasiński" userId="d5eee6fd-ce7e-440b-8ba3-d0d3e8485f65" providerId="ADAL" clId="{1C82E3D7-39E9-4428-9A4A-FD6DD0F71822}" dt="2023-11-09T10:15:51.540" v="14" actId="14100"/>
            <ac:spMkLst>
              <pc:docMk/>
              <pc:sldMasterMk cId="1466920550" sldId="2147483672"/>
              <pc:sldLayoutMk cId="3336532153" sldId="2147483674"/>
              <ac:spMk id="3" creationId="{F47B78DD-966A-20BD-767D-5BF1FC4E4357}"/>
            </ac:spMkLst>
          </pc:spChg>
          <pc:spChg chg="mod">
            <ac:chgData name="Iwo Kolasiński" userId="d5eee6fd-ce7e-440b-8ba3-d0d3e8485f65" providerId="ADAL" clId="{1C82E3D7-39E9-4428-9A4A-FD6DD0F71822}" dt="2023-11-09T10:15:55.109" v="15" actId="14100"/>
            <ac:spMkLst>
              <pc:docMk/>
              <pc:sldMasterMk cId="1466920550" sldId="2147483672"/>
              <pc:sldLayoutMk cId="3336532153" sldId="2147483674"/>
              <ac:spMk id="13" creationId="{AF148BC4-1612-39A2-2F01-379C94D46B70}"/>
            </ac:spMkLst>
          </pc:spChg>
          <pc:picChg chg="add mod">
            <ac:chgData name="Iwo Kolasiński" userId="d5eee6fd-ce7e-440b-8ba3-d0d3e8485f65" providerId="ADAL" clId="{1C82E3D7-39E9-4428-9A4A-FD6DD0F71822}" dt="2023-11-09T10:15:47.843" v="13"/>
            <ac:picMkLst>
              <pc:docMk/>
              <pc:sldMasterMk cId="1466920550" sldId="2147483672"/>
              <pc:sldLayoutMk cId="3336532153" sldId="2147483674"/>
              <ac:picMk id="4" creationId="{60A43FDA-A6A5-FA72-F2FA-4E753375ADF7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a 9">
            <a:extLst>
              <a:ext uri="{FF2B5EF4-FFF2-40B4-BE49-F238E27FC236}">
                <a16:creationId xmlns:a16="http://schemas.microsoft.com/office/drawing/2014/main" id="{5A0EB917-1C0C-16BD-45F6-269193736B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0001" y="926688"/>
            <a:ext cx="3071302" cy="1177884"/>
          </a:xfrm>
          <a:prstGeom prst="rect">
            <a:avLst/>
          </a:prstGeom>
        </p:spPr>
      </p:pic>
      <p:sp>
        <p:nvSpPr>
          <p:cNvPr id="13" name="Symbol zastępczy tekstu 12">
            <a:extLst>
              <a:ext uri="{FF2B5EF4-FFF2-40B4-BE49-F238E27FC236}">
                <a16:creationId xmlns:a16="http://schemas.microsoft.com/office/drawing/2014/main" id="{AF148BC4-1612-39A2-2F01-379C94D46B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5824" y="3555999"/>
            <a:ext cx="21161375" cy="2954655"/>
          </a:xfrm>
        </p:spPr>
        <p:txBody>
          <a:bodyPr lIns="0" tIns="0" rIns="0" bIns="0">
            <a:spAutoFit/>
          </a:bodyPr>
          <a:lstStyle/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F942A676-7376-2899-6202-CDBD4A3829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41375" y="8519885"/>
            <a:ext cx="12947650" cy="2677656"/>
          </a:xfrm>
        </p:spPr>
        <p:txBody>
          <a:bodyPr anchor="b" anchorCtr="0">
            <a:spAutoFit/>
          </a:bodyPr>
          <a:lstStyle/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293762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a 9">
            <a:extLst>
              <a:ext uri="{FF2B5EF4-FFF2-40B4-BE49-F238E27FC236}">
                <a16:creationId xmlns:a16="http://schemas.microsoft.com/office/drawing/2014/main" id="{5A0EB917-1C0C-16BD-45F6-269193736B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0001" y="926688"/>
            <a:ext cx="3071302" cy="1177884"/>
          </a:xfrm>
          <a:prstGeom prst="rect">
            <a:avLst/>
          </a:prstGeom>
        </p:spPr>
      </p:pic>
      <p:sp>
        <p:nvSpPr>
          <p:cNvPr id="13" name="Symbol zastępczy tekstu 12">
            <a:extLst>
              <a:ext uri="{FF2B5EF4-FFF2-40B4-BE49-F238E27FC236}">
                <a16:creationId xmlns:a16="http://schemas.microsoft.com/office/drawing/2014/main" id="{AF148BC4-1612-39A2-2F01-379C94D46B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5825" y="3555999"/>
            <a:ext cx="13526862" cy="4431983"/>
          </a:xfrm>
        </p:spPr>
        <p:txBody>
          <a:bodyPr wrap="square" lIns="0" tIns="0" rIns="0" bIns="0">
            <a:spAutoFit/>
          </a:bodyPr>
          <a:lstStyle/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F942A676-7376-2899-6202-CDBD4A3829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41375" y="8519885"/>
            <a:ext cx="12947650" cy="2677656"/>
          </a:xfrm>
        </p:spPr>
        <p:txBody>
          <a:bodyPr anchor="b" anchorCtr="0">
            <a:spAutoFit/>
          </a:bodyPr>
          <a:lstStyle/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F47B78DD-966A-20BD-767D-5BF1FC4E435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4793686" y="0"/>
            <a:ext cx="8066314" cy="12003088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60A43FDA-A6A5-FA72-F2FA-4E753375AD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17432" y="7791450"/>
            <a:ext cx="8042568" cy="421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532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71625" y="639054"/>
            <a:ext cx="19716750" cy="23200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1625" y="3195267"/>
            <a:ext cx="19716750" cy="7615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71625" y="11125085"/>
            <a:ext cx="5143500" cy="6390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276FC-FD0F-447E-B0EB-805E510A43D1}" type="datetimeFigureOut">
              <a:rPr lang="pl-PL" smtClean="0"/>
              <a:t>09.11.2023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572375" y="11125085"/>
            <a:ext cx="7715250" cy="6390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144875" y="11125085"/>
            <a:ext cx="5143500" cy="6390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42CE40-EB1E-42A0-84F8-9F8C741BF32A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A97ABE04-2AE2-2194-E9BD-1654E234CA3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>
            <a:off x="-2255180" y="1311751"/>
            <a:ext cx="3566929" cy="94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920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xStyles>
    <p:titleStyle>
      <a:lvl1pPr algn="l" defTabSz="1600383" rtl="0" eaLnBrk="1" latinLnBrk="0" hangingPunct="1">
        <a:lnSpc>
          <a:spcPct val="90000"/>
        </a:lnSpc>
        <a:spcBef>
          <a:spcPct val="0"/>
        </a:spcBef>
        <a:buNone/>
        <a:defRPr sz="8000" kern="1200">
          <a:solidFill>
            <a:srgbClr val="CF2030"/>
          </a:solidFill>
          <a:latin typeface="+mj-lt"/>
          <a:ea typeface="+mj-ea"/>
          <a:cs typeface="+mj-cs"/>
        </a:defRPr>
      </a:lvl1pPr>
    </p:titleStyle>
    <p:bodyStyle>
      <a:lvl1pPr marL="0" indent="0" algn="l" defTabSz="1600383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9600" b="1" kern="1200">
          <a:solidFill>
            <a:srgbClr val="CF2030"/>
          </a:solidFill>
          <a:latin typeface="+mj-lt"/>
          <a:ea typeface="+mn-ea"/>
          <a:cs typeface="+mn-cs"/>
        </a:defRPr>
      </a:lvl1pPr>
      <a:lvl2pPr marL="0" indent="0" algn="l" defTabSz="1600383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60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1600383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36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1600383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1600383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36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4401053" indent="-400096" algn="l" defTabSz="1600383" rtl="0" eaLnBrk="1" latinLnBrk="0" hangingPunct="1">
        <a:lnSpc>
          <a:spcPct val="90000"/>
        </a:lnSpc>
        <a:spcBef>
          <a:spcPts val="87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6pPr>
      <a:lvl7pPr marL="5201244" indent="-400096" algn="l" defTabSz="1600383" rtl="0" eaLnBrk="1" latinLnBrk="0" hangingPunct="1">
        <a:lnSpc>
          <a:spcPct val="90000"/>
        </a:lnSpc>
        <a:spcBef>
          <a:spcPts val="87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7pPr>
      <a:lvl8pPr marL="6001436" indent="-400096" algn="l" defTabSz="1600383" rtl="0" eaLnBrk="1" latinLnBrk="0" hangingPunct="1">
        <a:lnSpc>
          <a:spcPct val="90000"/>
        </a:lnSpc>
        <a:spcBef>
          <a:spcPts val="87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8pPr>
      <a:lvl9pPr marL="6801627" indent="-400096" algn="l" defTabSz="1600383" rtl="0" eaLnBrk="1" latinLnBrk="0" hangingPunct="1">
        <a:lnSpc>
          <a:spcPct val="90000"/>
        </a:lnSpc>
        <a:spcBef>
          <a:spcPts val="87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00383" rtl="0" eaLnBrk="1" latinLnBrk="0" hangingPunct="1"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800191" algn="l" defTabSz="1600383" rtl="0" eaLnBrk="1" latinLnBrk="0" hangingPunct="1">
        <a:defRPr sz="3150" kern="1200">
          <a:solidFill>
            <a:schemeClr val="tx1"/>
          </a:solidFill>
          <a:latin typeface="+mn-lt"/>
          <a:ea typeface="+mn-ea"/>
          <a:cs typeface="+mn-cs"/>
        </a:defRPr>
      </a:lvl2pPr>
      <a:lvl3pPr marL="1600383" algn="l" defTabSz="1600383" rtl="0" eaLnBrk="1" latinLnBrk="0" hangingPunct="1"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400574" algn="l" defTabSz="1600383" rtl="0" eaLnBrk="1" latinLnBrk="0" hangingPunct="1">
        <a:defRPr sz="3150" kern="1200">
          <a:solidFill>
            <a:schemeClr val="tx1"/>
          </a:solidFill>
          <a:latin typeface="+mn-lt"/>
          <a:ea typeface="+mn-ea"/>
          <a:cs typeface="+mn-cs"/>
        </a:defRPr>
      </a:lvl4pPr>
      <a:lvl5pPr marL="3200766" algn="l" defTabSz="1600383" rtl="0" eaLnBrk="1" latinLnBrk="0" hangingPunct="1">
        <a:defRPr sz="3150" kern="1200">
          <a:solidFill>
            <a:schemeClr val="tx1"/>
          </a:solidFill>
          <a:latin typeface="+mn-lt"/>
          <a:ea typeface="+mn-ea"/>
          <a:cs typeface="+mn-cs"/>
        </a:defRPr>
      </a:lvl5pPr>
      <a:lvl6pPr marL="4000957" algn="l" defTabSz="1600383" rtl="0" eaLnBrk="1" latinLnBrk="0" hangingPunct="1">
        <a:defRPr sz="3150" kern="1200">
          <a:solidFill>
            <a:schemeClr val="tx1"/>
          </a:solidFill>
          <a:latin typeface="+mn-lt"/>
          <a:ea typeface="+mn-ea"/>
          <a:cs typeface="+mn-cs"/>
        </a:defRPr>
      </a:lvl6pPr>
      <a:lvl7pPr marL="4801149" algn="l" defTabSz="1600383" rtl="0" eaLnBrk="1" latinLnBrk="0" hangingPunct="1">
        <a:defRPr sz="3150" kern="1200">
          <a:solidFill>
            <a:schemeClr val="tx1"/>
          </a:solidFill>
          <a:latin typeface="+mn-lt"/>
          <a:ea typeface="+mn-ea"/>
          <a:cs typeface="+mn-cs"/>
        </a:defRPr>
      </a:lvl7pPr>
      <a:lvl8pPr marL="5601340" algn="l" defTabSz="1600383" rtl="0" eaLnBrk="1" latinLnBrk="0" hangingPunct="1">
        <a:defRPr sz="3150" kern="1200">
          <a:solidFill>
            <a:schemeClr val="tx1"/>
          </a:solidFill>
          <a:latin typeface="+mn-lt"/>
          <a:ea typeface="+mn-ea"/>
          <a:cs typeface="+mn-cs"/>
        </a:defRPr>
      </a:lvl8pPr>
      <a:lvl9pPr marL="6401532" algn="l" defTabSz="1600383" rtl="0" eaLnBrk="1" latinLnBrk="0" hangingPunct="1">
        <a:defRPr sz="31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E762955D-7D12-0AB6-E468-69FD4095B4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5825" y="3556000"/>
            <a:ext cx="21161375" cy="2400657"/>
          </a:xfrm>
        </p:spPr>
        <p:txBody>
          <a:bodyPr/>
          <a:lstStyle/>
          <a:p>
            <a:r>
              <a:rPr lang="pl-PL" dirty="0"/>
              <a:t>Tytuł </a:t>
            </a:r>
            <a:r>
              <a:rPr lang="pl-PL" dirty="0" err="1"/>
              <a:t>tytuł</a:t>
            </a:r>
            <a:r>
              <a:rPr lang="pl-PL" dirty="0"/>
              <a:t> </a:t>
            </a:r>
            <a:r>
              <a:rPr lang="pl-PL" dirty="0" err="1"/>
              <a:t>tytuł</a:t>
            </a:r>
            <a:r>
              <a:rPr lang="pl-PL" dirty="0"/>
              <a:t> </a:t>
            </a:r>
            <a:r>
              <a:rPr lang="pl-PL" dirty="0" err="1"/>
              <a:t>tytuł</a:t>
            </a:r>
            <a:r>
              <a:rPr lang="pl-PL" dirty="0"/>
              <a:t> </a:t>
            </a:r>
            <a:r>
              <a:rPr lang="pl-PL" dirty="0" err="1"/>
              <a:t>tytuł</a:t>
            </a:r>
            <a:endParaRPr lang="pl-PL" dirty="0"/>
          </a:p>
          <a:p>
            <a:pPr lvl="1"/>
            <a:r>
              <a:rPr lang="pl-PL" dirty="0"/>
              <a:t>Podtytuł </a:t>
            </a:r>
            <a:r>
              <a:rPr lang="pl-PL" dirty="0" err="1"/>
              <a:t>podtytuł</a:t>
            </a:r>
            <a:r>
              <a:rPr lang="pl-PL" dirty="0"/>
              <a:t> </a:t>
            </a:r>
            <a:r>
              <a:rPr lang="pl-PL" dirty="0" err="1"/>
              <a:t>podtytuł</a:t>
            </a:r>
            <a:endParaRPr lang="pl-PL" dirty="0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7696A402-4A60-DF67-4E35-E90C1ECD69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1375" y="7781221"/>
            <a:ext cx="12947650" cy="3416320"/>
          </a:xfrm>
        </p:spPr>
        <p:txBody>
          <a:bodyPr/>
          <a:lstStyle/>
          <a:p>
            <a:pPr lvl="1"/>
            <a:r>
              <a:rPr lang="pl-PL" dirty="0"/>
              <a:t>Dzień</a:t>
            </a:r>
          </a:p>
          <a:p>
            <a:r>
              <a:rPr lang="pl-PL" dirty="0"/>
              <a:t>11.11 </a:t>
            </a:r>
            <a:r>
              <a:rPr lang="pl-PL" dirty="0">
                <a:solidFill>
                  <a:schemeClr val="tx1"/>
                </a:solidFill>
              </a:rPr>
              <a:t>|</a:t>
            </a:r>
            <a:r>
              <a:rPr lang="pl-PL" dirty="0"/>
              <a:t> 11:00</a:t>
            </a:r>
          </a:p>
          <a:p>
            <a:pPr lvl="1"/>
            <a:r>
              <a:rPr lang="pl-PL" dirty="0"/>
              <a:t>Miejsce Wydarzenia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FDED48CB-054A-9CD9-8923-EBC14BFB0D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17432" y="7791450"/>
            <a:ext cx="8042568" cy="421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858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E762955D-7D12-0AB6-E468-69FD4095B4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5825" y="3185886"/>
            <a:ext cx="13613946" cy="2954338"/>
          </a:xfrm>
        </p:spPr>
        <p:txBody>
          <a:bodyPr/>
          <a:lstStyle/>
          <a:p>
            <a:r>
              <a:rPr lang="pl-PL" dirty="0"/>
              <a:t>Tytuł </a:t>
            </a:r>
            <a:r>
              <a:rPr lang="pl-PL" dirty="0" err="1"/>
              <a:t>tytuł</a:t>
            </a:r>
            <a:r>
              <a:rPr lang="pl-PL" dirty="0"/>
              <a:t> </a:t>
            </a:r>
            <a:r>
              <a:rPr lang="pl-PL" dirty="0" err="1"/>
              <a:t>tytuł</a:t>
            </a:r>
            <a:r>
              <a:rPr lang="pl-PL" dirty="0"/>
              <a:t> </a:t>
            </a:r>
            <a:r>
              <a:rPr lang="pl-PL" dirty="0" err="1"/>
              <a:t>tytuł</a:t>
            </a:r>
            <a:r>
              <a:rPr lang="pl-PL" dirty="0"/>
              <a:t> </a:t>
            </a:r>
            <a:r>
              <a:rPr lang="pl-PL" dirty="0" err="1"/>
              <a:t>tytuł</a:t>
            </a:r>
            <a:endParaRPr lang="pl-PL" dirty="0"/>
          </a:p>
          <a:p>
            <a:pPr lvl="1"/>
            <a:r>
              <a:rPr lang="pl-PL" dirty="0"/>
              <a:t>Podtytuł </a:t>
            </a:r>
            <a:r>
              <a:rPr lang="pl-PL" dirty="0" err="1"/>
              <a:t>podtytuł</a:t>
            </a:r>
            <a:r>
              <a:rPr lang="pl-PL" dirty="0"/>
              <a:t> </a:t>
            </a:r>
            <a:r>
              <a:rPr lang="pl-PL" dirty="0" err="1"/>
              <a:t>podtytuł</a:t>
            </a:r>
            <a:endParaRPr lang="pl-PL" dirty="0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7696A402-4A60-DF67-4E35-E90C1ECD69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1375" y="8519885"/>
            <a:ext cx="12947650" cy="2677656"/>
          </a:xfrm>
        </p:spPr>
        <p:txBody>
          <a:bodyPr/>
          <a:lstStyle/>
          <a:p>
            <a:pPr lvl="1"/>
            <a:r>
              <a:rPr lang="pl-PL" dirty="0"/>
              <a:t>Dzień</a:t>
            </a:r>
          </a:p>
          <a:p>
            <a:r>
              <a:rPr lang="pl-PL" dirty="0"/>
              <a:t>11.11 | 11:00</a:t>
            </a:r>
          </a:p>
          <a:p>
            <a:pPr lvl="1"/>
            <a:r>
              <a:rPr lang="pl-PL" dirty="0"/>
              <a:t>Miejsce Wydarzenia</a:t>
            </a:r>
          </a:p>
        </p:txBody>
      </p:sp>
      <p:pic>
        <p:nvPicPr>
          <p:cNvPr id="10" name="Symbol zastępczy obrazu 9" descr="Obraz zawierający ubrania, osoba, człowiek, Ludzka twarz&#10;&#10;Opis wygenerowany automatycznie">
            <a:extLst>
              <a:ext uri="{FF2B5EF4-FFF2-40B4-BE49-F238E27FC236}">
                <a16:creationId xmlns:a16="http://schemas.microsoft.com/office/drawing/2014/main" id="{8FC21673-8337-7631-7A8E-B0B043778F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3" r="5393"/>
          <a:stretch>
            <a:fillRect/>
          </a:stretch>
        </p:blipFill>
        <p:spPr/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68C32B6A-13D4-0B03-04C6-5DA658FEDA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17432" y="7791450"/>
            <a:ext cx="8042568" cy="421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893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osoba, garnitur, ubrania, Ludzka twarz&#10;&#10;Opis wygenerowany automatycznie">
            <a:extLst>
              <a:ext uri="{FF2B5EF4-FFF2-40B4-BE49-F238E27FC236}">
                <a16:creationId xmlns:a16="http://schemas.microsoft.com/office/drawing/2014/main" id="{C6C9E663-67D9-81A8-A720-CF9F29122C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0" y="689216"/>
            <a:ext cx="11048999" cy="11313872"/>
          </a:xfrm>
          <a:prstGeom prst="rect">
            <a:avLst/>
          </a:prstGeom>
        </p:spPr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E762955D-7D12-0AB6-E468-69FD4095B4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5825" y="3185886"/>
            <a:ext cx="13613946" cy="2954338"/>
          </a:xfrm>
        </p:spPr>
        <p:txBody>
          <a:bodyPr/>
          <a:lstStyle/>
          <a:p>
            <a:r>
              <a:rPr lang="pl-PL" dirty="0"/>
              <a:t>Tytuł </a:t>
            </a:r>
            <a:r>
              <a:rPr lang="pl-PL" dirty="0" err="1"/>
              <a:t>tytuł</a:t>
            </a:r>
            <a:r>
              <a:rPr lang="pl-PL" dirty="0"/>
              <a:t> </a:t>
            </a:r>
            <a:r>
              <a:rPr lang="pl-PL" dirty="0" err="1"/>
              <a:t>tytuł</a:t>
            </a:r>
            <a:r>
              <a:rPr lang="pl-PL" dirty="0"/>
              <a:t> </a:t>
            </a:r>
            <a:r>
              <a:rPr lang="pl-PL" dirty="0" err="1"/>
              <a:t>tytuł</a:t>
            </a:r>
            <a:r>
              <a:rPr lang="pl-PL" dirty="0"/>
              <a:t> </a:t>
            </a:r>
            <a:r>
              <a:rPr lang="pl-PL" dirty="0" err="1"/>
              <a:t>tytuł</a:t>
            </a:r>
            <a:endParaRPr lang="pl-PL" dirty="0"/>
          </a:p>
          <a:p>
            <a:pPr lvl="1"/>
            <a:r>
              <a:rPr lang="pl-PL" dirty="0"/>
              <a:t>Podtytuł </a:t>
            </a:r>
            <a:r>
              <a:rPr lang="pl-PL" dirty="0" err="1"/>
              <a:t>podtytuł</a:t>
            </a:r>
            <a:r>
              <a:rPr lang="pl-PL" dirty="0"/>
              <a:t> </a:t>
            </a:r>
            <a:r>
              <a:rPr lang="pl-PL" dirty="0" err="1"/>
              <a:t>podtytuł</a:t>
            </a:r>
            <a:endParaRPr lang="pl-PL" dirty="0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7696A402-4A60-DF67-4E35-E90C1ECD69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1375" y="8519885"/>
            <a:ext cx="12947650" cy="2677656"/>
          </a:xfrm>
        </p:spPr>
        <p:txBody>
          <a:bodyPr/>
          <a:lstStyle/>
          <a:p>
            <a:pPr lvl="1"/>
            <a:r>
              <a:rPr lang="pl-PL" dirty="0"/>
              <a:t>Dzień</a:t>
            </a:r>
          </a:p>
          <a:p>
            <a:r>
              <a:rPr lang="pl-PL" dirty="0"/>
              <a:t>11.11 | 11:00</a:t>
            </a:r>
          </a:p>
          <a:p>
            <a:pPr lvl="1"/>
            <a:r>
              <a:rPr lang="pl-PL" dirty="0"/>
              <a:t>Miejsce Wydarzenia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68C32B6A-13D4-0B03-04C6-5DA658FEDA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17432" y="7791450"/>
            <a:ext cx="8042568" cy="421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3780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NI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35</TotalTime>
  <Words>42</Words>
  <Application>Microsoft Office PowerPoint</Application>
  <PresentationFormat>Niestandardowy</PresentationFormat>
  <Paragraphs>15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6" baseType="lpstr">
      <vt:lpstr>Arial</vt:lpstr>
      <vt:lpstr>Arial Black</vt:lpstr>
      <vt:lpstr>Motyw pakietu Office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Iwo Kolasiński</dc:creator>
  <cp:lastModifiedBy>Iwo Kolasiński</cp:lastModifiedBy>
  <cp:revision>1</cp:revision>
  <dcterms:created xsi:type="dcterms:W3CDTF">2023-11-09T09:52:28Z</dcterms:created>
  <dcterms:modified xsi:type="dcterms:W3CDTF">2023-11-09T10:29:47Z</dcterms:modified>
</cp:coreProperties>
</file>