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</p:sldIdLst>
  <p:sldSz cy="15119350" cx="10691800"/>
  <p:notesSz cx="6858000" cy="9144000"/>
  <p:embeddedFontLst>
    <p:embeddedFont>
      <p:font typeface="Arial Black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8" roundtripDataSignature="AMtx7mg6FE19++Hrw9qTHfyhSpB7hbZ6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font" Target="fonts/ArialBlack-regular.fntdata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1e0edc006b6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g1e0edc006b6_0_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główek sekcji">
  <p:cSld name="Nagłówek sekcji"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braz zawierający logo&#10;&#10;Opis wygenerowany automatycznie" id="7" name="Google Shape;7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685804" y="1333500"/>
            <a:ext cx="2316283" cy="289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83285" y="12077607"/>
            <a:ext cx="5808527" cy="30417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ajd tytułowy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 txBox="1"/>
          <p:nvPr>
            <p:ph type="ctrTitle"/>
          </p:nvPr>
        </p:nvSpPr>
        <p:spPr>
          <a:xfrm>
            <a:off x="801886" y="2474395"/>
            <a:ext cx="9088041" cy="526377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16"/>
              <a:buFont typeface="Arial Black"/>
              <a:buNone/>
              <a:defRPr b="0" i="0" sz="7016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4"/>
          <p:cNvSpPr txBox="1"/>
          <p:nvPr>
            <p:ph idx="1" type="subTitle"/>
          </p:nvPr>
        </p:nvSpPr>
        <p:spPr>
          <a:xfrm>
            <a:off x="1336477" y="7941160"/>
            <a:ext cx="8018860" cy="36503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None/>
              <a:defRPr b="0" i="0" sz="280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339"/>
              <a:buFont typeface="Arial"/>
              <a:buNone/>
              <a:defRPr b="0" i="0" sz="233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105"/>
              <a:buFont typeface="Arial"/>
              <a:buNone/>
              <a:defRPr b="0" i="0" sz="21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71"/>
              <a:buFont typeface="Arial"/>
              <a:buNone/>
              <a:defRPr b="0" i="0" sz="187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71"/>
              <a:buFont typeface="Arial"/>
              <a:buNone/>
              <a:defRPr b="0" i="0" sz="187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71"/>
              <a:buFont typeface="Arial"/>
              <a:buNone/>
              <a:defRPr b="0" i="0" sz="187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71"/>
              <a:buFont typeface="Arial"/>
              <a:buNone/>
              <a:defRPr b="0" i="0" sz="187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71"/>
              <a:buFont typeface="Arial"/>
              <a:buNone/>
              <a:defRPr b="0" i="0" sz="187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71"/>
              <a:buFont typeface="Arial"/>
              <a:buNone/>
              <a:defRPr b="0" i="0" sz="187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4"/>
          <p:cNvSpPr txBox="1"/>
          <p:nvPr>
            <p:ph idx="10" type="dt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4"/>
          <p:cNvSpPr txBox="1"/>
          <p:nvPr>
            <p:ph idx="11" type="ftr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4"/>
          <p:cNvSpPr txBox="1"/>
          <p:nvPr>
            <p:ph idx="12" type="sldNum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tuł i zawartość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/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45"/>
              <a:buFont typeface="Arial Black"/>
              <a:buNone/>
              <a:defRPr b="0" i="0" sz="5145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7" name="Google Shape;17;p5"/>
          <p:cNvSpPr txBox="1"/>
          <p:nvPr>
            <p:ph idx="1" type="body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6499" lvl="0" marL="457200" marR="0" rtl="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274"/>
              <a:buFont typeface="Arial"/>
              <a:buChar char="•"/>
              <a:defRPr b="0" i="0" sz="327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781" lvl="1" marL="9144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b="0" i="0" sz="280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77126" lvl="2" marL="13716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339"/>
              <a:buFont typeface="Arial"/>
              <a:buChar char="•"/>
              <a:defRPr b="0" i="0" sz="233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62267" lvl="3" marL="18288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105"/>
              <a:buFont typeface="Arial"/>
              <a:buChar char="•"/>
              <a:defRPr b="0" i="0" sz="21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62267" lvl="4" marL="22860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105"/>
              <a:buFont typeface="Arial"/>
              <a:buChar char="•"/>
              <a:defRPr b="0" i="0" sz="21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62267" lvl="5" marL="27432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105"/>
              <a:buFont typeface="Arial"/>
              <a:buChar char="•"/>
              <a:defRPr b="0" i="0" sz="21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62267" lvl="6" marL="32004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105"/>
              <a:buFont typeface="Arial"/>
              <a:buChar char="•"/>
              <a:defRPr b="0" i="0" sz="21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62267" lvl="7" marL="36576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105"/>
              <a:buFont typeface="Arial"/>
              <a:buChar char="•"/>
              <a:defRPr b="0" i="0" sz="21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62267" lvl="8" marL="41148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105"/>
              <a:buFont typeface="Arial"/>
              <a:buChar char="•"/>
              <a:defRPr b="0" i="0" sz="21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" name="Google Shape;18;p5"/>
          <p:cNvSpPr txBox="1"/>
          <p:nvPr>
            <p:ph idx="10" type="dt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" name="Google Shape;19;p5"/>
          <p:cNvSpPr txBox="1"/>
          <p:nvPr>
            <p:ph idx="11" type="ftr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" name="Google Shape;20;p5"/>
          <p:cNvSpPr txBox="1"/>
          <p:nvPr>
            <p:ph idx="12" type="sldNum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wa elementy zawartości" type="twoObj">
  <p:cSld name="TWO_OBJECT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45"/>
              <a:buFont typeface="Arial Black"/>
              <a:buNone/>
              <a:defRPr b="0" i="0" sz="5145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3" name="Google Shape;23;p6"/>
          <p:cNvSpPr txBox="1"/>
          <p:nvPr>
            <p:ph idx="1" type="body"/>
          </p:nvPr>
        </p:nvSpPr>
        <p:spPr>
          <a:xfrm>
            <a:off x="735062" y="4024827"/>
            <a:ext cx="4544021" cy="95930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6499" lvl="0" marL="457200" marR="0" rtl="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274"/>
              <a:buFont typeface="Arial"/>
              <a:buChar char="•"/>
              <a:defRPr b="0" i="0" sz="327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781" lvl="1" marL="9144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b="0" i="0" sz="280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77126" lvl="2" marL="13716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339"/>
              <a:buFont typeface="Arial"/>
              <a:buChar char="•"/>
              <a:defRPr b="0" i="0" sz="233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62267" lvl="3" marL="18288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105"/>
              <a:buFont typeface="Arial"/>
              <a:buChar char="•"/>
              <a:defRPr b="0" i="0" sz="21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62267" lvl="4" marL="22860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105"/>
              <a:buFont typeface="Arial"/>
              <a:buChar char="•"/>
              <a:defRPr b="0" i="0" sz="21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62267" lvl="5" marL="27432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105"/>
              <a:buFont typeface="Arial"/>
              <a:buChar char="•"/>
              <a:defRPr b="0" i="0" sz="21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62267" lvl="6" marL="32004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105"/>
              <a:buFont typeface="Arial"/>
              <a:buChar char="•"/>
              <a:defRPr b="0" i="0" sz="21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62267" lvl="7" marL="36576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105"/>
              <a:buFont typeface="Arial"/>
              <a:buChar char="•"/>
              <a:defRPr b="0" i="0" sz="21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62267" lvl="8" marL="41148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105"/>
              <a:buFont typeface="Arial"/>
              <a:buChar char="•"/>
              <a:defRPr b="0" i="0" sz="21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6"/>
          <p:cNvSpPr txBox="1"/>
          <p:nvPr>
            <p:ph idx="2" type="body"/>
          </p:nvPr>
        </p:nvSpPr>
        <p:spPr>
          <a:xfrm>
            <a:off x="5412730" y="4024827"/>
            <a:ext cx="4544021" cy="95930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6499" lvl="0" marL="457200" marR="0" rtl="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274"/>
              <a:buFont typeface="Arial"/>
              <a:buChar char="•"/>
              <a:defRPr b="0" i="0" sz="327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781" lvl="1" marL="9144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b="0" i="0" sz="280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77126" lvl="2" marL="13716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339"/>
              <a:buFont typeface="Arial"/>
              <a:buChar char="•"/>
              <a:defRPr b="0" i="0" sz="233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62267" lvl="3" marL="18288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105"/>
              <a:buFont typeface="Arial"/>
              <a:buChar char="•"/>
              <a:defRPr b="0" i="0" sz="21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62267" lvl="4" marL="22860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105"/>
              <a:buFont typeface="Arial"/>
              <a:buChar char="•"/>
              <a:defRPr b="0" i="0" sz="21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62267" lvl="5" marL="27432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105"/>
              <a:buFont typeface="Arial"/>
              <a:buChar char="•"/>
              <a:defRPr b="0" i="0" sz="21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62267" lvl="6" marL="32004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105"/>
              <a:buFont typeface="Arial"/>
              <a:buChar char="•"/>
              <a:defRPr b="0" i="0" sz="21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62267" lvl="7" marL="36576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105"/>
              <a:buFont typeface="Arial"/>
              <a:buChar char="•"/>
              <a:defRPr b="0" i="0" sz="21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62267" lvl="8" marL="41148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105"/>
              <a:buFont typeface="Arial"/>
              <a:buChar char="•"/>
              <a:defRPr b="0" i="0" sz="21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6"/>
          <p:cNvSpPr txBox="1"/>
          <p:nvPr>
            <p:ph idx="10" type="dt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" name="Google Shape;26;p6"/>
          <p:cNvSpPr txBox="1"/>
          <p:nvPr>
            <p:ph idx="11" type="ftr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orównanie" type="twoTxTwoObj">
  <p:cSld name="TWO_OBJECTS_WITH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736455" y="804969"/>
            <a:ext cx="9221689" cy="2922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45"/>
              <a:buFont typeface="Arial Black"/>
              <a:buNone/>
              <a:defRPr b="0" i="0" sz="5145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736456" y="3706342"/>
            <a:ext cx="4523137" cy="181642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None/>
              <a:defRPr b="1" i="0" sz="280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339"/>
              <a:buFont typeface="Arial"/>
              <a:buNone/>
              <a:defRPr b="1" i="0" sz="233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105"/>
              <a:buFont typeface="Arial"/>
              <a:buNone/>
              <a:defRPr b="1" i="0" sz="21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71"/>
              <a:buFont typeface="Arial"/>
              <a:buNone/>
              <a:defRPr b="1" i="0" sz="187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71"/>
              <a:buFont typeface="Arial"/>
              <a:buNone/>
              <a:defRPr b="1" i="0" sz="187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71"/>
              <a:buFont typeface="Arial"/>
              <a:buNone/>
              <a:defRPr b="1" i="0" sz="187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71"/>
              <a:buFont typeface="Arial"/>
              <a:buNone/>
              <a:defRPr b="1" i="0" sz="187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71"/>
              <a:buFont typeface="Arial"/>
              <a:buNone/>
              <a:defRPr b="1" i="0" sz="187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71"/>
              <a:buFont typeface="Arial"/>
              <a:buNone/>
              <a:defRPr b="1" i="0" sz="187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2" type="body"/>
          </p:nvPr>
        </p:nvSpPr>
        <p:spPr>
          <a:xfrm>
            <a:off x="736456" y="5522763"/>
            <a:ext cx="4523137" cy="81231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6499" lvl="0" marL="457200" marR="0" rtl="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274"/>
              <a:buFont typeface="Arial"/>
              <a:buChar char="•"/>
              <a:defRPr b="0" i="0" sz="327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781" lvl="1" marL="9144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b="0" i="0" sz="280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77126" lvl="2" marL="13716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339"/>
              <a:buFont typeface="Arial"/>
              <a:buChar char="•"/>
              <a:defRPr b="0" i="0" sz="233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62267" lvl="3" marL="18288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105"/>
              <a:buFont typeface="Arial"/>
              <a:buChar char="•"/>
              <a:defRPr b="0" i="0" sz="21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62267" lvl="4" marL="22860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105"/>
              <a:buFont typeface="Arial"/>
              <a:buChar char="•"/>
              <a:defRPr b="0" i="0" sz="21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62267" lvl="5" marL="27432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105"/>
              <a:buFont typeface="Arial"/>
              <a:buChar char="•"/>
              <a:defRPr b="0" i="0" sz="21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62267" lvl="6" marL="32004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105"/>
              <a:buFont typeface="Arial"/>
              <a:buChar char="•"/>
              <a:defRPr b="0" i="0" sz="21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62267" lvl="7" marL="36576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105"/>
              <a:buFont typeface="Arial"/>
              <a:buChar char="•"/>
              <a:defRPr b="0" i="0" sz="21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62267" lvl="8" marL="41148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105"/>
              <a:buFont typeface="Arial"/>
              <a:buChar char="•"/>
              <a:defRPr b="0" i="0" sz="21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Google Shape;32;p7"/>
          <p:cNvSpPr txBox="1"/>
          <p:nvPr>
            <p:ph idx="3" type="body"/>
          </p:nvPr>
        </p:nvSpPr>
        <p:spPr>
          <a:xfrm>
            <a:off x="5412731" y="3706342"/>
            <a:ext cx="4545413" cy="181642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None/>
              <a:defRPr b="1" i="0" sz="280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339"/>
              <a:buFont typeface="Arial"/>
              <a:buNone/>
              <a:defRPr b="1" i="0" sz="233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105"/>
              <a:buFont typeface="Arial"/>
              <a:buNone/>
              <a:defRPr b="1" i="0" sz="21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71"/>
              <a:buFont typeface="Arial"/>
              <a:buNone/>
              <a:defRPr b="1" i="0" sz="187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71"/>
              <a:buFont typeface="Arial"/>
              <a:buNone/>
              <a:defRPr b="1" i="0" sz="187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71"/>
              <a:buFont typeface="Arial"/>
              <a:buNone/>
              <a:defRPr b="1" i="0" sz="187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71"/>
              <a:buFont typeface="Arial"/>
              <a:buNone/>
              <a:defRPr b="1" i="0" sz="187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71"/>
              <a:buFont typeface="Arial"/>
              <a:buNone/>
              <a:defRPr b="1" i="0" sz="187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71"/>
              <a:buFont typeface="Arial"/>
              <a:buNone/>
              <a:defRPr b="1" i="0" sz="187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" name="Google Shape;33;p7"/>
          <p:cNvSpPr txBox="1"/>
          <p:nvPr>
            <p:ph idx="4" type="body"/>
          </p:nvPr>
        </p:nvSpPr>
        <p:spPr>
          <a:xfrm>
            <a:off x="5412731" y="5522763"/>
            <a:ext cx="4545413" cy="81231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6499" lvl="0" marL="457200" marR="0" rtl="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274"/>
              <a:buFont typeface="Arial"/>
              <a:buChar char="•"/>
              <a:defRPr b="0" i="0" sz="327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781" lvl="1" marL="9144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b="0" i="0" sz="280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77126" lvl="2" marL="13716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339"/>
              <a:buFont typeface="Arial"/>
              <a:buChar char="•"/>
              <a:defRPr b="0" i="0" sz="233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62267" lvl="3" marL="18288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105"/>
              <a:buFont typeface="Arial"/>
              <a:buChar char="•"/>
              <a:defRPr b="0" i="0" sz="21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62267" lvl="4" marL="22860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105"/>
              <a:buFont typeface="Arial"/>
              <a:buChar char="•"/>
              <a:defRPr b="0" i="0" sz="21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62267" lvl="5" marL="27432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105"/>
              <a:buFont typeface="Arial"/>
              <a:buChar char="•"/>
              <a:defRPr b="0" i="0" sz="21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62267" lvl="6" marL="32004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105"/>
              <a:buFont typeface="Arial"/>
              <a:buChar char="•"/>
              <a:defRPr b="0" i="0" sz="21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62267" lvl="7" marL="36576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105"/>
              <a:buFont typeface="Arial"/>
              <a:buChar char="•"/>
              <a:defRPr b="0" i="0" sz="21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62267" lvl="8" marL="41148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105"/>
              <a:buFont typeface="Arial"/>
              <a:buChar char="•"/>
              <a:defRPr b="0" i="0" sz="21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" name="Google Shape;34;p7"/>
          <p:cNvSpPr txBox="1"/>
          <p:nvPr>
            <p:ph idx="10" type="dt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" name="Google Shape;35;p7"/>
          <p:cNvSpPr txBox="1"/>
          <p:nvPr>
            <p:ph idx="11" type="ftr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" name="Google Shape;36;p7"/>
          <p:cNvSpPr txBox="1"/>
          <p:nvPr>
            <p:ph idx="12" type="sldNum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 type="titleOnly">
  <p:cSld name="TITLE_ONLY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 txBox="1"/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45"/>
              <a:buFont typeface="Arial Black"/>
              <a:buNone/>
              <a:defRPr b="0" i="0" sz="5145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9" name="Google Shape;39;p8"/>
          <p:cNvSpPr txBox="1"/>
          <p:nvPr>
            <p:ph idx="10" type="dt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" name="Google Shape;40;p8"/>
          <p:cNvSpPr txBox="1"/>
          <p:nvPr>
            <p:ph idx="11" type="ftr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" name="Google Shape;41;p8"/>
          <p:cNvSpPr txBox="1"/>
          <p:nvPr>
            <p:ph idx="12" type="sldNum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usty" type="blank">
  <p:cSld name="BLANK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 txBox="1"/>
          <p:nvPr>
            <p:ph idx="10" type="dt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1" type="ftr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2" type="sldNum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awartość z podpisem" type="objTx">
  <p:cSld name="OBJECT_WITH_CAPTIO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/>
          <p:nvPr>
            <p:ph type="title"/>
          </p:nvPr>
        </p:nvSpPr>
        <p:spPr>
          <a:xfrm>
            <a:off x="736455" y="1007957"/>
            <a:ext cx="3448388" cy="35278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 Black"/>
              <a:buNone/>
              <a:defRPr b="0" i="0" sz="3741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8" name="Google Shape;48;p10"/>
          <p:cNvSpPr txBox="1"/>
          <p:nvPr>
            <p:ph idx="1" type="body"/>
          </p:nvPr>
        </p:nvSpPr>
        <p:spPr>
          <a:xfrm>
            <a:off x="4545413" y="2176910"/>
            <a:ext cx="5412730" cy="107445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66217" lvl="0" marL="457200" marR="0" rtl="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b="0" i="0" sz="3741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36499" lvl="1" marL="9144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3274"/>
              <a:buFont typeface="Arial"/>
              <a:buChar char="•"/>
              <a:defRPr b="0" i="0" sz="327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06781" lvl="2" marL="13716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b="0" i="0" sz="280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77126" lvl="3" marL="18288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339"/>
              <a:buFont typeface="Arial"/>
              <a:buChar char="•"/>
              <a:defRPr b="0" i="0" sz="233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77126" lvl="4" marL="22860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339"/>
              <a:buFont typeface="Arial"/>
              <a:buChar char="•"/>
              <a:defRPr b="0" i="0" sz="233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77126" lvl="5" marL="27432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339"/>
              <a:buFont typeface="Arial"/>
              <a:buChar char="•"/>
              <a:defRPr b="0" i="0" sz="233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77126" lvl="6" marL="32004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339"/>
              <a:buFont typeface="Arial"/>
              <a:buChar char="•"/>
              <a:defRPr b="0" i="0" sz="233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77126" lvl="7" marL="36576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339"/>
              <a:buFont typeface="Arial"/>
              <a:buChar char="•"/>
              <a:defRPr b="0" i="0" sz="233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77126" lvl="8" marL="41148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339"/>
              <a:buFont typeface="Arial"/>
              <a:buChar char="•"/>
              <a:defRPr b="0" i="0" sz="233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" name="Google Shape;49;p10"/>
          <p:cNvSpPr txBox="1"/>
          <p:nvPr>
            <p:ph idx="2" type="body"/>
          </p:nvPr>
        </p:nvSpPr>
        <p:spPr>
          <a:xfrm>
            <a:off x="736455" y="4535805"/>
            <a:ext cx="3448388" cy="8403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71"/>
              <a:buFont typeface="Arial"/>
              <a:buNone/>
              <a:defRPr b="0" i="0" sz="187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637"/>
              <a:buFont typeface="Arial"/>
              <a:buNone/>
              <a:defRPr b="0" i="0" sz="163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403"/>
              <a:buFont typeface="Arial"/>
              <a:buNone/>
              <a:defRPr b="0" i="0" sz="140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169"/>
              <a:buFont typeface="Arial"/>
              <a:buNone/>
              <a:defRPr b="0" i="0" sz="11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169"/>
              <a:buFont typeface="Arial"/>
              <a:buNone/>
              <a:defRPr b="0" i="0" sz="11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169"/>
              <a:buFont typeface="Arial"/>
              <a:buNone/>
              <a:defRPr b="0" i="0" sz="11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169"/>
              <a:buFont typeface="Arial"/>
              <a:buNone/>
              <a:defRPr b="0" i="0" sz="11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169"/>
              <a:buFont typeface="Arial"/>
              <a:buNone/>
              <a:defRPr b="0" i="0" sz="11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169"/>
              <a:buFont typeface="Arial"/>
              <a:buNone/>
              <a:defRPr b="0" i="0" sz="11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" name="Google Shape;50;p10"/>
          <p:cNvSpPr txBox="1"/>
          <p:nvPr>
            <p:ph idx="10" type="dt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1" name="Google Shape;51;p10"/>
          <p:cNvSpPr txBox="1"/>
          <p:nvPr>
            <p:ph idx="11" type="ftr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10"/>
          <p:cNvSpPr txBox="1"/>
          <p:nvPr>
            <p:ph idx="12" type="sldNum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raz z podpisem" type="picTx">
  <p:cSld name="PICTURE_WITH_CAPTION_TEX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1"/>
          <p:cNvSpPr txBox="1"/>
          <p:nvPr>
            <p:ph type="title"/>
          </p:nvPr>
        </p:nvSpPr>
        <p:spPr>
          <a:xfrm>
            <a:off x="736455" y="1007957"/>
            <a:ext cx="3448388" cy="35278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 Black"/>
              <a:buNone/>
              <a:defRPr b="0" i="0" sz="3741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5" name="Google Shape;55;p11"/>
          <p:cNvSpPr/>
          <p:nvPr>
            <p:ph idx="2" type="pic"/>
          </p:nvPr>
        </p:nvSpPr>
        <p:spPr>
          <a:xfrm>
            <a:off x="4545413" y="2176910"/>
            <a:ext cx="5412730" cy="10744538"/>
          </a:xfrm>
          <a:prstGeom prst="rect">
            <a:avLst/>
          </a:prstGeom>
          <a:noFill/>
          <a:ln>
            <a:noFill/>
          </a:ln>
        </p:spPr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736455" y="4535805"/>
            <a:ext cx="3448388" cy="8403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71"/>
              <a:buFont typeface="Arial"/>
              <a:buNone/>
              <a:defRPr b="0" i="0" sz="187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637"/>
              <a:buFont typeface="Arial"/>
              <a:buNone/>
              <a:defRPr b="0" i="0" sz="163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403"/>
              <a:buFont typeface="Arial"/>
              <a:buNone/>
              <a:defRPr b="0" i="0" sz="140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169"/>
              <a:buFont typeface="Arial"/>
              <a:buNone/>
              <a:defRPr b="0" i="0" sz="11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169"/>
              <a:buFont typeface="Arial"/>
              <a:buNone/>
              <a:defRPr b="0" i="0" sz="11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169"/>
              <a:buFont typeface="Arial"/>
              <a:buNone/>
              <a:defRPr b="0" i="0" sz="11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169"/>
              <a:buFont typeface="Arial"/>
              <a:buNone/>
              <a:defRPr b="0" i="0" sz="11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169"/>
              <a:buFont typeface="Arial"/>
              <a:buNone/>
              <a:defRPr b="0" i="0" sz="11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169"/>
              <a:buFont typeface="Arial"/>
              <a:buNone/>
              <a:defRPr b="0" i="0" sz="11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Google Shape;57;p11"/>
          <p:cNvSpPr txBox="1"/>
          <p:nvPr>
            <p:ph idx="10" type="dt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8" name="Google Shape;58;p11"/>
          <p:cNvSpPr txBox="1"/>
          <p:nvPr>
            <p:ph idx="11" type="ftr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tuł i tekst pionowy" type="vertTx">
  <p:cSld name="VERTICAL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45"/>
              <a:buFont typeface="Arial Black"/>
              <a:buNone/>
              <a:defRPr b="0" i="0" sz="5145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2" name="Google Shape;62;p12"/>
          <p:cNvSpPr txBox="1"/>
          <p:nvPr>
            <p:ph idx="1" type="body"/>
          </p:nvPr>
        </p:nvSpPr>
        <p:spPr>
          <a:xfrm rot="5400000">
            <a:off x="549362" y="4210527"/>
            <a:ext cx="9593089" cy="92216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6499" lvl="0" marL="457200" marR="0" rtl="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274"/>
              <a:buFont typeface="Arial"/>
              <a:buChar char="•"/>
              <a:defRPr b="0" i="0" sz="327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781" lvl="1" marL="9144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b="0" i="0" sz="280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77126" lvl="2" marL="13716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339"/>
              <a:buFont typeface="Arial"/>
              <a:buChar char="•"/>
              <a:defRPr b="0" i="0" sz="233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62267" lvl="3" marL="18288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105"/>
              <a:buFont typeface="Arial"/>
              <a:buChar char="•"/>
              <a:defRPr b="0" i="0" sz="21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62267" lvl="4" marL="22860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105"/>
              <a:buFont typeface="Arial"/>
              <a:buChar char="•"/>
              <a:defRPr b="0" i="0" sz="21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62267" lvl="5" marL="27432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105"/>
              <a:buFont typeface="Arial"/>
              <a:buChar char="•"/>
              <a:defRPr b="0" i="0" sz="21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62267" lvl="6" marL="32004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105"/>
              <a:buFont typeface="Arial"/>
              <a:buChar char="•"/>
              <a:defRPr b="0" i="0" sz="21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62267" lvl="7" marL="36576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105"/>
              <a:buFont typeface="Arial"/>
              <a:buChar char="•"/>
              <a:defRPr b="0" i="0" sz="21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62267" lvl="8" marL="41148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105"/>
              <a:buFont typeface="Arial"/>
              <a:buChar char="•"/>
              <a:defRPr b="0" i="0" sz="21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12"/>
          <p:cNvSpPr txBox="1"/>
          <p:nvPr>
            <p:ph idx="10" type="dt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Google Shape;64;p12"/>
          <p:cNvSpPr txBox="1"/>
          <p:nvPr>
            <p:ph idx="11" type="ftr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5" name="Google Shape;65;p12"/>
          <p:cNvSpPr txBox="1"/>
          <p:nvPr>
            <p:ph idx="12" type="sldNum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tuł pionowy i tekst" type="vertTitleAndTx">
  <p:cSld name="VERTICAL_TITLE_AND_VERTICAL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/>
          <p:nvPr>
            <p:ph type="title"/>
          </p:nvPr>
        </p:nvSpPr>
        <p:spPr>
          <a:xfrm rot="5400000">
            <a:off x="2397565" y="6058730"/>
            <a:ext cx="12812950" cy="23054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45"/>
              <a:buFont typeface="Arial Black"/>
              <a:buNone/>
              <a:defRPr b="0" i="0" sz="5145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8" name="Google Shape;68;p13"/>
          <p:cNvSpPr txBox="1"/>
          <p:nvPr>
            <p:ph idx="1" type="body"/>
          </p:nvPr>
        </p:nvSpPr>
        <p:spPr>
          <a:xfrm rot="5400000">
            <a:off x="-2280102" y="3820132"/>
            <a:ext cx="12812950" cy="67826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6499" lvl="0" marL="457200" marR="0" rtl="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274"/>
              <a:buFont typeface="Arial"/>
              <a:buChar char="•"/>
              <a:defRPr b="0" i="0" sz="327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781" lvl="1" marL="9144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b="0" i="0" sz="280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77126" lvl="2" marL="13716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339"/>
              <a:buFont typeface="Arial"/>
              <a:buChar char="•"/>
              <a:defRPr b="0" i="0" sz="233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62267" lvl="3" marL="18288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105"/>
              <a:buFont typeface="Arial"/>
              <a:buChar char="•"/>
              <a:defRPr b="0" i="0" sz="21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62267" lvl="4" marL="22860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105"/>
              <a:buFont typeface="Arial"/>
              <a:buChar char="•"/>
              <a:defRPr b="0" i="0" sz="21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62267" lvl="5" marL="27432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105"/>
              <a:buFont typeface="Arial"/>
              <a:buChar char="•"/>
              <a:defRPr b="0" i="0" sz="21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62267" lvl="6" marL="32004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105"/>
              <a:buFont typeface="Arial"/>
              <a:buChar char="•"/>
              <a:defRPr b="0" i="0" sz="21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62267" lvl="7" marL="36576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105"/>
              <a:buFont typeface="Arial"/>
              <a:buChar char="•"/>
              <a:defRPr b="0" i="0" sz="21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62267" lvl="8" marL="41148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105"/>
              <a:buFont typeface="Arial"/>
              <a:buChar char="•"/>
              <a:defRPr b="0" i="0" sz="21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9" name="Google Shape;69;p13"/>
          <p:cNvSpPr txBox="1"/>
          <p:nvPr>
            <p:ph idx="10" type="dt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" name="Google Shape;70;p13"/>
          <p:cNvSpPr txBox="1"/>
          <p:nvPr>
            <p:ph idx="11" type="ftr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1" name="Google Shape;71;p13"/>
          <p:cNvSpPr txBox="1"/>
          <p:nvPr>
            <p:ph idx="12" type="sldNum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braz zawierający logo&#10;&#10;Opis wygenerowany automatycznie" id="76" name="Google Shape;7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9726" y="753488"/>
            <a:ext cx="2316283" cy="177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89632" y="6530935"/>
            <a:ext cx="4112548" cy="4112548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"/>
          <p:cNvSpPr txBox="1"/>
          <p:nvPr/>
        </p:nvSpPr>
        <p:spPr>
          <a:xfrm>
            <a:off x="610875" y="3552322"/>
            <a:ext cx="8747134" cy="2582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2030"/>
              </a:buClr>
              <a:buSzPts val="9600"/>
              <a:buFont typeface="Arial"/>
              <a:buNone/>
            </a:pPr>
            <a:r>
              <a:rPr b="0" i="0" lang="pl-PL" sz="9600" u="none" cap="none" strike="noStrike">
                <a:solidFill>
                  <a:srgbClr val="CF2030"/>
                </a:solidFill>
                <a:latin typeface="Arial Black"/>
                <a:ea typeface="Arial Black"/>
                <a:cs typeface="Arial Black"/>
                <a:sym typeface="Arial Black"/>
              </a:rPr>
              <a:t>Spotkanie</a:t>
            </a:r>
            <a:br>
              <a:rPr b="0" i="0" lang="pl-PL" sz="9600" u="none" cap="none" strike="noStrike">
                <a:solidFill>
                  <a:srgbClr val="CF2030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b="0" i="0" lang="pl-PL" sz="6600" u="none" cap="none" strike="noStrike">
                <a:solidFill>
                  <a:srgbClr val="CF2030"/>
                </a:solidFill>
                <a:latin typeface="Arial Black"/>
                <a:ea typeface="Arial Black"/>
                <a:cs typeface="Arial Black"/>
                <a:sym typeface="Arial Black"/>
              </a:rPr>
              <a:t>Grupy BNI Korona</a:t>
            </a:r>
            <a:endParaRPr/>
          </a:p>
        </p:txBody>
      </p:sp>
      <p:sp>
        <p:nvSpPr>
          <p:cNvPr id="79" name="Google Shape;79;p1"/>
          <p:cNvSpPr/>
          <p:nvPr/>
        </p:nvSpPr>
        <p:spPr>
          <a:xfrm>
            <a:off x="610875" y="11875471"/>
            <a:ext cx="3063900" cy="759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l-PL" sz="4000" u="none" cap="none" strike="noStrike">
                <a:solidFill>
                  <a:srgbClr val="181818"/>
                </a:solidFill>
                <a:latin typeface="Arial"/>
                <a:ea typeface="Arial"/>
                <a:cs typeface="Arial"/>
                <a:sym typeface="Arial"/>
              </a:rPr>
              <a:t>Poniedziałek</a:t>
            </a:r>
            <a:endParaRPr b="0" i="0" sz="4000" u="none" cap="none" strike="noStrike">
              <a:solidFill>
                <a:srgbClr val="18181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1"/>
          <p:cNvSpPr/>
          <p:nvPr/>
        </p:nvSpPr>
        <p:spPr>
          <a:xfrm>
            <a:off x="610875" y="12809983"/>
            <a:ext cx="6354300" cy="759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l-PL" sz="5400" u="none" cap="none" strike="noStrike">
                <a:solidFill>
                  <a:srgbClr val="CF2030"/>
                </a:solidFill>
                <a:latin typeface="Arial Black"/>
                <a:ea typeface="Arial Black"/>
                <a:cs typeface="Arial Black"/>
                <a:sym typeface="Arial Black"/>
              </a:rPr>
              <a:t>06.02 </a:t>
            </a:r>
            <a:r>
              <a:rPr b="0" i="0" lang="pl-PL" sz="5400" u="none" cap="none" strike="noStrike">
                <a:solidFill>
                  <a:srgbClr val="5C5C5C"/>
                </a:solidFill>
                <a:latin typeface="Arial"/>
                <a:ea typeface="Arial"/>
                <a:cs typeface="Arial"/>
                <a:sym typeface="Arial"/>
              </a:rPr>
              <a:t>|</a:t>
            </a:r>
            <a:r>
              <a:rPr b="0" i="0" lang="pl-PL" sz="5400" u="none" cap="none" strike="noStrike">
                <a:solidFill>
                  <a:srgbClr val="CF2030"/>
                </a:solidFill>
                <a:latin typeface="Arial Black"/>
                <a:ea typeface="Arial Black"/>
                <a:cs typeface="Arial Black"/>
                <a:sym typeface="Arial Black"/>
              </a:rPr>
              <a:t> 07:00</a:t>
            </a:r>
            <a:endParaRPr/>
          </a:p>
        </p:txBody>
      </p:sp>
      <p:sp>
        <p:nvSpPr>
          <p:cNvPr id="81" name="Google Shape;81;p1"/>
          <p:cNvSpPr/>
          <p:nvPr/>
        </p:nvSpPr>
        <p:spPr>
          <a:xfrm>
            <a:off x="689725" y="13542875"/>
            <a:ext cx="6712500" cy="759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4000">
                <a:solidFill>
                  <a:srgbClr val="181818"/>
                </a:solidFill>
              </a:rPr>
              <a:t>Sala Konferencyjna nr 2  </a:t>
            </a:r>
            <a:endParaRPr b="0" i="0" sz="4000" u="none" cap="none" strike="noStrike">
              <a:solidFill>
                <a:srgbClr val="18181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braz zawierający logo&#10;&#10;Opis wygenerowany automatycznie" id="86" name="Google Shape;86;g1e0edc006b6_0_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9726" y="753488"/>
            <a:ext cx="2316284" cy="177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g1e0edc006b6_0_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3289632" y="6530935"/>
            <a:ext cx="4112548" cy="4112548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g1e0edc006b6_0_4"/>
          <p:cNvSpPr txBox="1"/>
          <p:nvPr/>
        </p:nvSpPr>
        <p:spPr>
          <a:xfrm>
            <a:off x="610875" y="3552322"/>
            <a:ext cx="8747100" cy="258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2030"/>
              </a:buClr>
              <a:buSzPts val="9600"/>
              <a:buFont typeface="Arial"/>
              <a:buNone/>
            </a:pPr>
            <a:r>
              <a:rPr b="0" i="0" lang="pl-PL" sz="9600" u="none" cap="none" strike="noStrike">
                <a:solidFill>
                  <a:srgbClr val="CF2030"/>
                </a:solidFill>
                <a:latin typeface="Arial Black"/>
                <a:ea typeface="Arial Black"/>
                <a:cs typeface="Arial Black"/>
                <a:sym typeface="Arial Black"/>
              </a:rPr>
              <a:t>Spotkanie</a:t>
            </a:r>
            <a:br>
              <a:rPr b="0" i="0" lang="pl-PL" sz="9600" u="none" cap="none" strike="noStrike">
                <a:solidFill>
                  <a:srgbClr val="CF2030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b="0" i="0" lang="pl-PL" sz="6600" u="none" cap="none" strike="noStrike">
                <a:solidFill>
                  <a:srgbClr val="CF2030"/>
                </a:solidFill>
                <a:latin typeface="Arial Black"/>
                <a:ea typeface="Arial Black"/>
                <a:cs typeface="Arial Black"/>
                <a:sym typeface="Arial Black"/>
              </a:rPr>
              <a:t>Grupy BNI Korona</a:t>
            </a:r>
            <a:endParaRPr/>
          </a:p>
        </p:txBody>
      </p:sp>
      <p:sp>
        <p:nvSpPr>
          <p:cNvPr id="89" name="Google Shape;89;g1e0edc006b6_0_4"/>
          <p:cNvSpPr/>
          <p:nvPr/>
        </p:nvSpPr>
        <p:spPr>
          <a:xfrm>
            <a:off x="610875" y="11875471"/>
            <a:ext cx="3063900" cy="759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l-PL" sz="4000" u="none" cap="none" strike="noStrike">
                <a:solidFill>
                  <a:srgbClr val="181818"/>
                </a:solidFill>
                <a:latin typeface="Arial"/>
                <a:ea typeface="Arial"/>
                <a:cs typeface="Arial"/>
                <a:sym typeface="Arial"/>
              </a:rPr>
              <a:t>Poniedziałek</a:t>
            </a:r>
            <a:endParaRPr b="0" i="0" sz="4000" u="none" cap="none" strike="noStrike">
              <a:solidFill>
                <a:srgbClr val="18181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g1e0edc006b6_0_4"/>
          <p:cNvSpPr/>
          <p:nvPr/>
        </p:nvSpPr>
        <p:spPr>
          <a:xfrm>
            <a:off x="610875" y="12809983"/>
            <a:ext cx="6354300" cy="759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l-PL" sz="5400" u="none" cap="none" strike="noStrike">
                <a:solidFill>
                  <a:srgbClr val="CF2030"/>
                </a:solidFill>
                <a:latin typeface="Arial Black"/>
                <a:ea typeface="Arial Black"/>
                <a:cs typeface="Arial Black"/>
                <a:sym typeface="Arial Black"/>
              </a:rPr>
              <a:t>06.02 </a:t>
            </a:r>
            <a:r>
              <a:rPr b="0" i="0" lang="pl-PL" sz="5400" u="none" cap="none" strike="noStrike">
                <a:solidFill>
                  <a:srgbClr val="5C5C5C"/>
                </a:solidFill>
                <a:latin typeface="Arial"/>
                <a:ea typeface="Arial"/>
                <a:cs typeface="Arial"/>
                <a:sym typeface="Arial"/>
              </a:rPr>
              <a:t>|</a:t>
            </a:r>
            <a:r>
              <a:rPr b="0" i="0" lang="pl-PL" sz="5400" u="none" cap="none" strike="noStrike">
                <a:solidFill>
                  <a:srgbClr val="CF2030"/>
                </a:solidFill>
                <a:latin typeface="Arial Black"/>
                <a:ea typeface="Arial Black"/>
                <a:cs typeface="Arial Black"/>
                <a:sym typeface="Arial Black"/>
              </a:rPr>
              <a:t> 07:00</a:t>
            </a:r>
            <a:endParaRPr/>
          </a:p>
        </p:txBody>
      </p:sp>
      <p:sp>
        <p:nvSpPr>
          <p:cNvPr id="91" name="Google Shape;91;g1e0edc006b6_0_4"/>
          <p:cNvSpPr/>
          <p:nvPr/>
        </p:nvSpPr>
        <p:spPr>
          <a:xfrm>
            <a:off x="689725" y="13542875"/>
            <a:ext cx="6712500" cy="759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4000">
                <a:solidFill>
                  <a:srgbClr val="181818"/>
                </a:solidFill>
              </a:rPr>
              <a:t>Sala Konferencyjna nr 2  </a:t>
            </a:r>
            <a:endParaRPr b="0" i="0" sz="4000" u="none" cap="none" strike="noStrike">
              <a:solidFill>
                <a:srgbClr val="18181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tyw pakietu Office">
  <a:themeElements>
    <a:clrScheme name="Niestandardowy 1">
      <a:dk1>
        <a:srgbClr val="555555"/>
      </a:dk1>
      <a:lt1>
        <a:srgbClr val="FFFFFF"/>
      </a:lt1>
      <a:dk2>
        <a:srgbClr val="2A2A2A"/>
      </a:dk2>
      <a:lt2>
        <a:srgbClr val="F2F2F2"/>
      </a:lt2>
      <a:accent1>
        <a:srgbClr val="CF2030"/>
      </a:accent1>
      <a:accent2>
        <a:srgbClr val="64666A"/>
      </a:accent2>
      <a:accent3>
        <a:srgbClr val="C8C8C8"/>
      </a:accent3>
      <a:accent4>
        <a:srgbClr val="64666A"/>
      </a:accent4>
      <a:accent5>
        <a:srgbClr val="CF2030"/>
      </a:accent5>
      <a:accent6>
        <a:srgbClr val="CF2030"/>
      </a:accent6>
      <a:hlink>
        <a:srgbClr val="00A8E4"/>
      </a:hlink>
      <a:folHlink>
        <a:srgbClr val="00A8E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2023-04-05T13:05:28Z</dcterms:created>
  <dc:creator>Julia Kobza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0x010100FF97D2A1A8E3124685B5AA425F0C0466</vt:lpwstr>
  </property>
</Properties>
</file>