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</p:sldIdLst>
  <p:sldSz cx="10691813" cy="755967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2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54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  <a:prstGeom prst="rect">
            <a:avLst/>
          </a:prstGeom>
        </p:spPr>
        <p:txBody>
          <a:bodyPr anchor="b"/>
          <a:lstStyle>
            <a:lvl1pPr algn="ctr">
              <a:defRPr sz="6614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A9CB0A6A-37BA-4CC2-9CDC-445D4AEE9A18}" type="datetimeFigureOut">
              <a:rPr lang="pl-PL" smtClean="0"/>
              <a:t>24.03.2023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338CDBF-1973-434A-A681-2B81C82E70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5803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A9CB0A6A-37BA-4CC2-9CDC-445D4AEE9A18}" type="datetimeFigureOut">
              <a:rPr lang="pl-PL" smtClean="0"/>
              <a:t>24.03.2023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338CDBF-1973-434A-A681-2B81C82E70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7429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  <a:prstGeom prst="rect">
            <a:avLst/>
          </a:prstGeom>
        </p:spPr>
        <p:txBody>
          <a:bodyPr anchor="b"/>
          <a:lstStyle>
            <a:lvl1pPr>
              <a:defRPr sz="6614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A9CB0A6A-37BA-4CC2-9CDC-445D4AEE9A18}" type="datetimeFigureOut">
              <a:rPr lang="pl-PL" smtClean="0"/>
              <a:t>24.03.2023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338CDBF-1973-434A-A681-2B81C82E70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7681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A9CB0A6A-37BA-4CC2-9CDC-445D4AEE9A18}" type="datetimeFigureOut">
              <a:rPr lang="pl-PL" smtClean="0"/>
              <a:t>24.03.2023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338CDBF-1973-434A-A681-2B81C82E70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1441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A9CB0A6A-37BA-4CC2-9CDC-445D4AEE9A18}" type="datetimeFigureOut">
              <a:rPr lang="pl-PL" smtClean="0"/>
              <a:t>24.03.2023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338CDBF-1973-434A-A681-2B81C82E70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8669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A9CB0A6A-37BA-4CC2-9CDC-445D4AEE9A18}" type="datetimeFigureOut">
              <a:rPr lang="pl-PL" smtClean="0"/>
              <a:t>24.03.2023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338CDBF-1973-434A-A681-2B81C82E70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5635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A9CB0A6A-37BA-4CC2-9CDC-445D4AEE9A18}" type="datetimeFigureOut">
              <a:rPr lang="pl-PL" smtClean="0"/>
              <a:t>24.03.2023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338CDBF-1973-434A-A681-2B81C82E70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08412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  <a:prstGeom prst="rect">
            <a:avLst/>
          </a:prstGeom>
        </p:spPr>
        <p:txBody>
          <a:bodyPr anchor="b"/>
          <a:lstStyle>
            <a:lvl1pPr>
              <a:defRPr sz="3527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  <a:prstGeom prst="rect">
            <a:avLst/>
          </a:prstGeo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A9CB0A6A-37BA-4CC2-9CDC-445D4AEE9A18}" type="datetimeFigureOut">
              <a:rPr lang="pl-PL" smtClean="0"/>
              <a:t>24.03.2023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338CDBF-1973-434A-A681-2B81C82E70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5049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  <a:prstGeom prst="rect">
            <a:avLst/>
          </a:prstGeom>
        </p:spPr>
        <p:txBody>
          <a:bodyPr anchor="b"/>
          <a:lstStyle>
            <a:lvl1pPr>
              <a:defRPr sz="3527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A9CB0A6A-37BA-4CC2-9CDC-445D4AEE9A18}" type="datetimeFigureOut">
              <a:rPr lang="pl-PL" smtClean="0"/>
              <a:t>24.03.2023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338CDBF-1973-434A-A681-2B81C82E70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6747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A9CB0A6A-37BA-4CC2-9CDC-445D4AEE9A18}" type="datetimeFigureOut">
              <a:rPr lang="pl-PL" smtClean="0"/>
              <a:t>24.03.2023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338CDBF-1973-434A-A681-2B81C82E70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2180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  <a:prstGeom prst="rect">
            <a:avLst/>
          </a:prstGeo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A9CB0A6A-37BA-4CC2-9CDC-445D4AEE9A18}" type="datetimeFigureOut">
              <a:rPr lang="pl-PL" smtClean="0"/>
              <a:t>24.03.2023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338CDBF-1973-434A-A681-2B81C82E70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3692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 descr="Obraz zawierający osoba, garnitur, stojący, pozowanie&#10;&#10;Opis wygenerowany automatycznie">
            <a:extLst>
              <a:ext uri="{FF2B5EF4-FFF2-40B4-BE49-F238E27FC236}">
                <a16:creationId xmlns:a16="http://schemas.microsoft.com/office/drawing/2014/main" id="{8AFEBE90-7C04-D0B7-7AE8-3CCF42E15CF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411" y="2460361"/>
            <a:ext cx="5041402" cy="5099314"/>
          </a:xfrm>
          <a:prstGeom prst="rect">
            <a:avLst/>
          </a:prstGeom>
        </p:spPr>
      </p:pic>
      <p:pic>
        <p:nvPicPr>
          <p:cNvPr id="10" name="Obraz 9" descr="Obraz zawierający tekst, clipart&#10;&#10;Opis wygenerowany automatycznie">
            <a:extLst>
              <a:ext uri="{FF2B5EF4-FFF2-40B4-BE49-F238E27FC236}">
                <a16:creationId xmlns:a16="http://schemas.microsoft.com/office/drawing/2014/main" id="{B4275609-C135-27FE-4229-7A019DCBEE7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78" y="514886"/>
            <a:ext cx="1371729" cy="529096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A76A5E32-AB10-5357-A5B7-E7356E7A3083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78503" y="5981700"/>
            <a:ext cx="3013310" cy="1577975"/>
          </a:xfrm>
          <a:prstGeom prst="rect">
            <a:avLst/>
          </a:prstGeom>
        </p:spPr>
      </p:pic>
      <p:pic>
        <p:nvPicPr>
          <p:cNvPr id="12" name="Grafika 11">
            <a:extLst>
              <a:ext uri="{FF2B5EF4-FFF2-40B4-BE49-F238E27FC236}">
                <a16:creationId xmlns:a16="http://schemas.microsoft.com/office/drawing/2014/main" id="{FBAC1EF5-AC65-486D-B98E-471F55AA9C55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147693" y="790921"/>
            <a:ext cx="2018605" cy="25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668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>
            <a:extLst>
              <a:ext uri="{FF2B5EF4-FFF2-40B4-BE49-F238E27FC236}">
                <a16:creationId xmlns:a16="http://schemas.microsoft.com/office/drawing/2014/main" id="{4309BE80-A65E-35D6-B722-587C42386F8F}"/>
              </a:ext>
            </a:extLst>
          </p:cNvPr>
          <p:cNvSpPr txBox="1"/>
          <p:nvPr/>
        </p:nvSpPr>
        <p:spPr>
          <a:xfrm>
            <a:off x="417442" y="2515300"/>
            <a:ext cx="5546036" cy="2405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pl-PL" sz="5000" b="0" i="0" strike="noStrike" kern="0" cap="none" spc="0" normalizeH="0" baseline="0" noProof="0" dirty="0">
                <a:ln>
                  <a:noFill/>
                </a:ln>
                <a:solidFill>
                  <a:srgbClr val="CF2030"/>
                </a:solidFill>
                <a:effectLst/>
                <a:uLnTx/>
                <a:uFillTx/>
                <a:latin typeface="+mj-lt"/>
                <a:ea typeface="Arial"/>
                <a:cs typeface="Arial"/>
                <a:sym typeface="Arial"/>
              </a:rPr>
              <a:t>Podziękowanie</a:t>
            </a:r>
          </a:p>
          <a:p>
            <a:pPr marR="0" rtl="0">
              <a:lnSpc>
                <a:spcPct val="150000"/>
              </a:lnSpc>
            </a:pPr>
            <a:r>
              <a:rPr lang="pl-PL" sz="3200" i="0" u="none" strike="noStrike" baseline="30000" dirty="0">
                <a:solidFill>
                  <a:srgbClr val="000000"/>
                </a:solidFill>
              </a:rPr>
              <a:t>dla</a:t>
            </a:r>
          </a:p>
          <a:p>
            <a:pPr marR="0" rtl="0"/>
            <a:r>
              <a:rPr lang="pl-PL" sz="5000" b="1" i="0" u="none" strike="noStrike" baseline="30000" dirty="0">
                <a:solidFill>
                  <a:srgbClr val="000000"/>
                </a:solidFill>
              </a:rPr>
              <a:t>Jana Kowalskiego</a:t>
            </a:r>
          </a:p>
          <a:p>
            <a:r>
              <a:rPr lang="pl-PL" sz="2000" b="0" i="0" u="none" strike="noStrike" baseline="30000" dirty="0">
                <a:solidFill>
                  <a:srgbClr val="000000"/>
                </a:solidFill>
              </a:rPr>
              <a:t>Za szczególne zaangażowanie i pełnienie funkcji </a:t>
            </a:r>
          </a:p>
          <a:p>
            <a:r>
              <a:rPr lang="pl-PL" sz="2000" b="0" i="0" u="none" strike="noStrike" baseline="30000" dirty="0">
                <a:solidFill>
                  <a:srgbClr val="000000"/>
                </a:solidFill>
              </a:rPr>
              <a:t>Prezesa/ Koordynatora edukacji grupy BNI Zagłębie </a:t>
            </a:r>
            <a:br>
              <a:rPr lang="pl-PL" sz="2000" b="0" i="0" u="none" strike="noStrike" baseline="30000" dirty="0">
                <a:solidFill>
                  <a:srgbClr val="000000"/>
                </a:solidFill>
              </a:rPr>
            </a:br>
            <a:r>
              <a:rPr lang="pl-PL" sz="2000" b="0" i="0" u="none" strike="noStrike" baseline="30000" dirty="0">
                <a:solidFill>
                  <a:srgbClr val="000000"/>
                </a:solidFill>
              </a:rPr>
              <a:t>w okresie kadencji Zarządu 2021/2022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87273A20-AE12-4DFC-ABF9-41E5A186E4A4}"/>
              </a:ext>
            </a:extLst>
          </p:cNvPr>
          <p:cNvSpPr txBox="1"/>
          <p:nvPr/>
        </p:nvSpPr>
        <p:spPr>
          <a:xfrm>
            <a:off x="417442" y="5874722"/>
            <a:ext cx="18509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0" i="0" u="none" strike="noStrike" baseline="30000" dirty="0">
                <a:solidFill>
                  <a:srgbClr val="000000"/>
                </a:solidFill>
              </a:rPr>
              <a:t>Dyrektor Regionalny</a:t>
            </a:r>
            <a:endParaRPr lang="pl-PL" sz="2000" dirty="0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63767A6F-7E37-2F6B-5D75-D35E49DBB05F}"/>
              </a:ext>
            </a:extLst>
          </p:cNvPr>
          <p:cNvSpPr txBox="1"/>
          <p:nvPr/>
        </p:nvSpPr>
        <p:spPr>
          <a:xfrm>
            <a:off x="417443" y="6391724"/>
            <a:ext cx="1850941" cy="728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0" i="0" u="none" strike="noStrike" baseline="30000" dirty="0">
                <a:solidFill>
                  <a:srgbClr val="000000"/>
                </a:solidFill>
              </a:rPr>
              <a:t>Miejscowość</a:t>
            </a:r>
            <a:br>
              <a:rPr lang="pl-PL" sz="1800" b="0" i="0" u="none" strike="noStrike" baseline="30000" dirty="0">
                <a:solidFill>
                  <a:srgbClr val="000000"/>
                </a:solidFill>
              </a:rPr>
            </a:br>
            <a:r>
              <a:rPr lang="pl-PL" sz="3000" b="1" i="0" u="none" strike="noStrike" baseline="30000" dirty="0">
                <a:solidFill>
                  <a:srgbClr val="CF2030"/>
                </a:solidFill>
              </a:rPr>
              <a:t>Warszaw</a:t>
            </a:r>
            <a:r>
              <a:rPr lang="pl-PL" sz="2800" b="1" i="0" u="none" strike="noStrike" baseline="30000" dirty="0">
                <a:solidFill>
                  <a:srgbClr val="CF2030"/>
                </a:solidFill>
              </a:rPr>
              <a:t>a</a:t>
            </a:r>
            <a:endParaRPr lang="pl-PL" sz="2800" b="1" dirty="0">
              <a:solidFill>
                <a:srgbClr val="CF2030"/>
              </a:solidFill>
            </a:endParaRP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BA62001C-0C2D-0DF8-1F24-18BEDD3CBF8B}"/>
              </a:ext>
            </a:extLst>
          </p:cNvPr>
          <p:cNvSpPr txBox="1"/>
          <p:nvPr/>
        </p:nvSpPr>
        <p:spPr>
          <a:xfrm>
            <a:off x="3033927" y="6391724"/>
            <a:ext cx="1850941" cy="759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0" i="0" u="none" strike="noStrike" baseline="30000" dirty="0">
                <a:solidFill>
                  <a:srgbClr val="000000"/>
                </a:solidFill>
              </a:rPr>
              <a:t>Data</a:t>
            </a:r>
            <a:br>
              <a:rPr lang="pl-PL" sz="1800" b="0" i="0" u="none" strike="noStrike" baseline="30000" dirty="0">
                <a:solidFill>
                  <a:srgbClr val="000000"/>
                </a:solidFill>
              </a:rPr>
            </a:br>
            <a:r>
              <a:rPr lang="pl-PL" sz="3000" b="1" i="0" u="none" strike="noStrike" baseline="30000" dirty="0">
                <a:solidFill>
                  <a:srgbClr val="CF2030"/>
                </a:solidFill>
              </a:rPr>
              <a:t>23.03.2023</a:t>
            </a:r>
            <a:endParaRPr lang="pl-PL" sz="3000" b="1" dirty="0">
              <a:solidFill>
                <a:srgbClr val="CF2030"/>
              </a:solidFill>
            </a:endParaRPr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D5E49599-54AF-AF51-E9F2-3E2CA8C24E87}"/>
              </a:ext>
            </a:extLst>
          </p:cNvPr>
          <p:cNvCxnSpPr/>
          <p:nvPr/>
        </p:nvCxnSpPr>
        <p:spPr>
          <a:xfrm>
            <a:off x="535239" y="5856236"/>
            <a:ext cx="2068813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2724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1">
      <a:dk1>
        <a:srgbClr val="555555"/>
      </a:dk1>
      <a:lt1>
        <a:srgbClr val="FFFFFF"/>
      </a:lt1>
      <a:dk2>
        <a:srgbClr val="2A2A2A"/>
      </a:dk2>
      <a:lt2>
        <a:srgbClr val="F2F2F2"/>
      </a:lt2>
      <a:accent1>
        <a:srgbClr val="CF2030"/>
      </a:accent1>
      <a:accent2>
        <a:srgbClr val="64666A"/>
      </a:accent2>
      <a:accent3>
        <a:srgbClr val="C8C8C8"/>
      </a:accent3>
      <a:accent4>
        <a:srgbClr val="64666A"/>
      </a:accent4>
      <a:accent5>
        <a:srgbClr val="CF2030"/>
      </a:accent5>
      <a:accent6>
        <a:srgbClr val="CF2030"/>
      </a:accent6>
      <a:hlink>
        <a:srgbClr val="00A8E4"/>
      </a:hlink>
      <a:folHlink>
        <a:srgbClr val="00A8E4"/>
      </a:folHlink>
    </a:clrScheme>
    <a:fontScheme name="Arial BNI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97D2A1A8E3124685B5AA425F0C0466" ma:contentTypeVersion="10" ma:contentTypeDescription="Utwórz nowy dokument." ma:contentTypeScope="" ma:versionID="d4e7292e4be472960984ff7b8d056619">
  <xsd:schema xmlns:xsd="http://www.w3.org/2001/XMLSchema" xmlns:xs="http://www.w3.org/2001/XMLSchema" xmlns:p="http://schemas.microsoft.com/office/2006/metadata/properties" xmlns:ns3="8e39da15-5d43-4775-a097-9e855c8f5fba" xmlns:ns4="e4ed5437-156e-4168-8deb-4a847a029dcf" targetNamespace="http://schemas.microsoft.com/office/2006/metadata/properties" ma:root="true" ma:fieldsID="8c014641bdfbb21cdfcf9754379dd544" ns3:_="" ns4:_="">
    <xsd:import namespace="8e39da15-5d43-4775-a097-9e855c8f5fba"/>
    <xsd:import namespace="e4ed5437-156e-4168-8deb-4a847a029dc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39da15-5d43-4775-a097-9e855c8f5f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ed5437-156e-4168-8deb-4a847a029dc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e39da15-5d43-4775-a097-9e855c8f5fba" xsi:nil="true"/>
  </documentManagement>
</p:properties>
</file>

<file path=customXml/itemProps1.xml><?xml version="1.0" encoding="utf-8"?>
<ds:datastoreItem xmlns:ds="http://schemas.openxmlformats.org/officeDocument/2006/customXml" ds:itemID="{1C8D11CB-2233-4AE1-8491-880C6D2AC2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e39da15-5d43-4775-a097-9e855c8f5fba"/>
    <ds:schemaRef ds:uri="e4ed5437-156e-4168-8deb-4a847a029d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09CFC25-A9E5-4F00-8AA8-150CD834EFF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DD060E-D030-492A-822D-8CAFCBBA28B7}">
  <ds:schemaRefs>
    <ds:schemaRef ds:uri="http://www.w3.org/XML/1998/namespace"/>
    <ds:schemaRef ds:uri="http://purl.org/dc/elements/1.1/"/>
    <ds:schemaRef ds:uri="e4ed5437-156e-4168-8deb-4a847a029dcf"/>
    <ds:schemaRef ds:uri="http://schemas.microsoft.com/office/2006/metadata/properties"/>
    <ds:schemaRef ds:uri="http://schemas.microsoft.com/office/infopath/2007/PartnerControls"/>
    <ds:schemaRef ds:uri="http://purl.org/dc/dcmitype/"/>
    <ds:schemaRef ds:uri="8e39da15-5d43-4775-a097-9e855c8f5fba"/>
    <ds:schemaRef ds:uri="http://schemas.microsoft.com/office/2006/documentManagement/type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113</TotalTime>
  <Words>31</Words>
  <Application>Microsoft Office PowerPoint</Application>
  <PresentationFormat>Niestandardowy</PresentationFormat>
  <Paragraphs>8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4" baseType="lpstr">
      <vt:lpstr>Arial</vt:lpstr>
      <vt:lpstr>Arial Black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Julia Kobza</dc:creator>
  <cp:lastModifiedBy>Julia Kobza</cp:lastModifiedBy>
  <cp:revision>2</cp:revision>
  <dcterms:created xsi:type="dcterms:W3CDTF">2023-03-24T10:38:20Z</dcterms:created>
  <dcterms:modified xsi:type="dcterms:W3CDTF">2023-03-24T12:31:53Z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0x010100FF97D2A1A8E3124685B5AA425F0C0466</vt:lpwstr>
  </property>
</Properties>
</file>