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8" d="100"/>
          <a:sy n="68" d="100"/>
        </p:scale>
        <p:origin x="31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</p:spPr>
        <p:txBody>
          <a:bodyPr anchor="b"/>
          <a:lstStyle>
            <a:lvl1pPr algn="ctr">
              <a:defRPr sz="496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C4E55C43-A91C-43F3-AAD9-AA783720CAB3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08D217C3-24AF-442E-AE16-106AE14DC67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0784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C4E55C43-A91C-43F3-AAD9-AA783720CAB3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08D217C3-24AF-442E-AE16-106AE14DC67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4144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</p:spPr>
        <p:txBody>
          <a:bodyPr anchor="b"/>
          <a:lstStyle>
            <a:lvl1pPr>
              <a:defRPr sz="496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C4E55C43-A91C-43F3-AAD9-AA783720CAB3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08D217C3-24AF-442E-AE16-106AE14DC67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1423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C4E55C43-A91C-43F3-AAD9-AA783720CAB3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08D217C3-24AF-442E-AE16-106AE14DC67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007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C4E55C43-A91C-43F3-AAD9-AA783720CAB3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08D217C3-24AF-442E-AE16-106AE14DC67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779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C4E55C43-A91C-43F3-AAD9-AA783720CAB3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08D217C3-24AF-442E-AE16-106AE14DC67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019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C4E55C43-A91C-43F3-AAD9-AA783720CAB3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08D217C3-24AF-442E-AE16-106AE14DC67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3719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</p:spPr>
        <p:txBody>
          <a:bodyPr anchor="b"/>
          <a:lstStyle>
            <a:lvl1pPr>
              <a:defRPr sz="264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C4E55C43-A91C-43F3-AAD9-AA783720CAB3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08D217C3-24AF-442E-AE16-106AE14DC67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7186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</p:spPr>
        <p:txBody>
          <a:bodyPr anchor="b"/>
          <a:lstStyle>
            <a:lvl1pPr>
              <a:defRPr sz="264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C4E55C43-A91C-43F3-AAD9-AA783720CAB3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08D217C3-24AF-442E-AE16-106AE14DC67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8201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C4E55C43-A91C-43F3-AAD9-AA783720CAB3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08D217C3-24AF-442E-AE16-106AE14DC67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0095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C4E55C43-A91C-43F3-AAD9-AA783720CAB3}" type="datetimeFigureOut">
              <a:rPr lang="pl-PL" smtClean="0"/>
              <a:t>24.03.2023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08D217C3-24AF-442E-AE16-106AE14DC67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5439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az 18" descr="Obraz zawierający osoba, garnitur, stojący, pozowanie&#10;&#10;Opis wygenerowany automatycznie">
            <a:extLst>
              <a:ext uri="{FF2B5EF4-FFF2-40B4-BE49-F238E27FC236}">
                <a16:creationId xmlns:a16="http://schemas.microsoft.com/office/drawing/2014/main" id="{271328DE-BD13-06D5-CE2A-332DF496C30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268" y="5479875"/>
            <a:ext cx="5152747" cy="5211938"/>
          </a:xfrm>
          <a:prstGeom prst="rect">
            <a:avLst/>
          </a:prstGeom>
        </p:spPr>
      </p:pic>
      <p:pic>
        <p:nvPicPr>
          <p:cNvPr id="20" name="Obraz 19" descr="Obraz zawierający tekst, clipart&#10;&#10;Opis wygenerowany automatycznie">
            <a:extLst>
              <a:ext uri="{FF2B5EF4-FFF2-40B4-BE49-F238E27FC236}">
                <a16:creationId xmlns:a16="http://schemas.microsoft.com/office/drawing/2014/main" id="{A8508D09-DF2A-4D44-2053-7A1D5F95122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78" y="514886"/>
            <a:ext cx="1371729" cy="529096"/>
          </a:xfrm>
          <a:prstGeom prst="rect">
            <a:avLst/>
          </a:prstGeom>
        </p:spPr>
      </p:pic>
      <p:pic>
        <p:nvPicPr>
          <p:cNvPr id="21" name="Picture 7">
            <a:extLst>
              <a:ext uri="{FF2B5EF4-FFF2-40B4-BE49-F238E27FC236}">
                <a16:creationId xmlns:a16="http://schemas.microsoft.com/office/drawing/2014/main" id="{D2D24454-213D-DB4F-D758-B82466AD391C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6365" y="9113838"/>
            <a:ext cx="3013310" cy="1577975"/>
          </a:xfrm>
          <a:prstGeom prst="rect">
            <a:avLst/>
          </a:prstGeom>
        </p:spPr>
      </p:pic>
      <p:pic>
        <p:nvPicPr>
          <p:cNvPr id="22" name="Grafika 21">
            <a:extLst>
              <a:ext uri="{FF2B5EF4-FFF2-40B4-BE49-F238E27FC236}">
                <a16:creationId xmlns:a16="http://schemas.microsoft.com/office/drawing/2014/main" id="{D32422D7-5C64-B2B1-8623-BAE995D33B1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043717" y="790921"/>
            <a:ext cx="2018605" cy="25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01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8F7EC02B-0B16-236D-C6A2-43F5C4F1163D}"/>
              </a:ext>
            </a:extLst>
          </p:cNvPr>
          <p:cNvSpPr txBox="1"/>
          <p:nvPr/>
        </p:nvSpPr>
        <p:spPr>
          <a:xfrm>
            <a:off x="1006819" y="2767270"/>
            <a:ext cx="5546036" cy="2405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Bef>
                <a:spcPts val="1200"/>
              </a:spcBef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pl-PL" sz="5000" kern="0" dirty="0">
                <a:solidFill>
                  <a:srgbClr val="CF2030"/>
                </a:solidFill>
                <a:latin typeface="Arial Black"/>
                <a:ea typeface="Arial"/>
                <a:cs typeface="Arial"/>
                <a:sym typeface="Arial"/>
              </a:rPr>
              <a:t>Podziękowanie</a:t>
            </a:r>
          </a:p>
          <a:p>
            <a:pPr algn="ctr">
              <a:lnSpc>
                <a:spcPct val="150000"/>
              </a:lnSpc>
            </a:pPr>
            <a:r>
              <a:rPr lang="pl-PL" sz="3200" baseline="30000" dirty="0">
                <a:solidFill>
                  <a:srgbClr val="000000"/>
                </a:solidFill>
                <a:latin typeface="Arial"/>
              </a:rPr>
              <a:t>dla</a:t>
            </a:r>
          </a:p>
          <a:p>
            <a:pPr algn="ctr"/>
            <a:r>
              <a:rPr lang="pl-PL" sz="5000" b="1" baseline="30000" dirty="0">
                <a:solidFill>
                  <a:srgbClr val="000000"/>
                </a:solidFill>
                <a:latin typeface="Arial"/>
              </a:rPr>
              <a:t>Jana Kowalskiego</a:t>
            </a:r>
          </a:p>
          <a:p>
            <a:pPr algn="ctr"/>
            <a:r>
              <a:rPr lang="pl-PL" sz="2000" baseline="30000" dirty="0">
                <a:solidFill>
                  <a:srgbClr val="000000"/>
                </a:solidFill>
                <a:latin typeface="Arial"/>
              </a:rPr>
              <a:t>Za szczególne zaangażowanie i pełnienie funkcji </a:t>
            </a:r>
          </a:p>
          <a:p>
            <a:pPr algn="ctr"/>
            <a:r>
              <a:rPr lang="pl-PL" sz="2000" baseline="30000" dirty="0">
                <a:solidFill>
                  <a:srgbClr val="000000"/>
                </a:solidFill>
                <a:latin typeface="Arial"/>
              </a:rPr>
              <a:t>Prezesa/ Koordynatora edukacji grupy BNI Zagłębie </a:t>
            </a:r>
            <a:br>
              <a:rPr lang="pl-PL" sz="2000" baseline="30000" dirty="0">
                <a:solidFill>
                  <a:srgbClr val="000000"/>
                </a:solidFill>
                <a:latin typeface="Arial"/>
              </a:rPr>
            </a:br>
            <a:r>
              <a:rPr lang="pl-PL" sz="2000" baseline="30000" dirty="0">
                <a:solidFill>
                  <a:srgbClr val="000000"/>
                </a:solidFill>
                <a:latin typeface="Arial"/>
              </a:rPr>
              <a:t>w okresie kadencji Zarządu 2021/2022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C360163-98C4-0FBA-F123-06210270A79A}"/>
              </a:ext>
            </a:extLst>
          </p:cNvPr>
          <p:cNvSpPr txBox="1"/>
          <p:nvPr/>
        </p:nvSpPr>
        <p:spPr>
          <a:xfrm>
            <a:off x="443443" y="7236333"/>
            <a:ext cx="18509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aseline="30000" dirty="0">
                <a:solidFill>
                  <a:srgbClr val="000000"/>
                </a:solidFill>
                <a:latin typeface="Arial"/>
              </a:rPr>
              <a:t>Dyrektor Regionalny</a:t>
            </a:r>
            <a:endParaRPr lang="pl-PL" sz="2000" dirty="0">
              <a:solidFill>
                <a:srgbClr val="555555"/>
              </a:solidFill>
              <a:latin typeface="Arial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9A55C1E-8857-68E3-1FE6-638D15D3EDE6}"/>
              </a:ext>
            </a:extLst>
          </p:cNvPr>
          <p:cNvSpPr txBox="1"/>
          <p:nvPr/>
        </p:nvSpPr>
        <p:spPr>
          <a:xfrm>
            <a:off x="443443" y="8228443"/>
            <a:ext cx="1850941" cy="728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aseline="30000" dirty="0">
                <a:solidFill>
                  <a:srgbClr val="000000"/>
                </a:solidFill>
                <a:latin typeface="Arial"/>
              </a:rPr>
              <a:t>Miejscowość</a:t>
            </a:r>
            <a:br>
              <a:rPr lang="pl-PL" baseline="30000" dirty="0">
                <a:solidFill>
                  <a:srgbClr val="000000"/>
                </a:solidFill>
                <a:latin typeface="Arial"/>
              </a:rPr>
            </a:br>
            <a:r>
              <a:rPr lang="pl-PL" sz="3000" b="1" baseline="30000" dirty="0">
                <a:solidFill>
                  <a:srgbClr val="CF2030"/>
                </a:solidFill>
                <a:latin typeface="Arial"/>
              </a:rPr>
              <a:t>Warszaw</a:t>
            </a:r>
            <a:r>
              <a:rPr lang="pl-PL" sz="2800" b="1" baseline="30000" dirty="0">
                <a:solidFill>
                  <a:srgbClr val="CF2030"/>
                </a:solidFill>
                <a:latin typeface="Arial"/>
              </a:rPr>
              <a:t>a</a:t>
            </a:r>
            <a:endParaRPr lang="pl-PL" sz="2800" b="1" dirty="0">
              <a:solidFill>
                <a:srgbClr val="CF2030"/>
              </a:solidFill>
              <a:latin typeface="Arial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93CD0B0-5933-7CCB-DF32-BF00C92D1DD1}"/>
              </a:ext>
            </a:extLst>
          </p:cNvPr>
          <p:cNvSpPr txBox="1"/>
          <p:nvPr/>
        </p:nvSpPr>
        <p:spPr>
          <a:xfrm>
            <a:off x="443443" y="9262638"/>
            <a:ext cx="1850941" cy="759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aseline="30000" dirty="0">
                <a:solidFill>
                  <a:srgbClr val="000000"/>
                </a:solidFill>
                <a:latin typeface="Arial"/>
              </a:rPr>
              <a:t>Data</a:t>
            </a:r>
            <a:br>
              <a:rPr lang="pl-PL" baseline="30000" dirty="0">
                <a:solidFill>
                  <a:srgbClr val="000000"/>
                </a:solidFill>
                <a:latin typeface="Arial"/>
              </a:rPr>
            </a:br>
            <a:r>
              <a:rPr lang="pl-PL" sz="3000" b="1" baseline="30000" dirty="0">
                <a:solidFill>
                  <a:srgbClr val="CF2030"/>
                </a:solidFill>
                <a:latin typeface="Arial"/>
              </a:rPr>
              <a:t>23.03.2023</a:t>
            </a:r>
            <a:endParaRPr lang="pl-PL" sz="3000" b="1" dirty="0">
              <a:solidFill>
                <a:srgbClr val="CF2030"/>
              </a:solidFill>
              <a:latin typeface="Arial"/>
            </a:endParaRP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9FEE5C48-FDE4-0EB8-0DE7-69A896250684}"/>
              </a:ext>
            </a:extLst>
          </p:cNvPr>
          <p:cNvCxnSpPr>
            <a:cxnSpLocks/>
          </p:cNvCxnSpPr>
          <p:nvPr/>
        </p:nvCxnSpPr>
        <p:spPr>
          <a:xfrm>
            <a:off x="533811" y="7217847"/>
            <a:ext cx="2068813" cy="0"/>
          </a:xfrm>
          <a:prstGeom prst="line">
            <a:avLst/>
          </a:prstGeom>
          <a:noFill/>
          <a:ln w="19050" cap="flat" cmpd="sng" algn="ctr">
            <a:solidFill>
              <a:srgbClr val="C8C8C8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68356488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</TotalTime>
  <Words>31</Words>
  <Application>Microsoft Office PowerPoint</Application>
  <PresentationFormat>Niestandardowy</PresentationFormat>
  <Paragraphs>8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Julia Kobza</dc:creator>
  <cp:lastModifiedBy>Julia Kobza</cp:lastModifiedBy>
  <cp:revision>2</cp:revision>
  <dcterms:created xsi:type="dcterms:W3CDTF">2023-03-24T12:33:00Z</dcterms:created>
  <dcterms:modified xsi:type="dcterms:W3CDTF">2023-03-24T12:42:25Z</dcterms:modified>
</cp:coreProperties>
</file>