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7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323" r:id="rId31"/>
    <p:sldId id="324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25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</p:sldIdLst>
  <p:sldSz cx="11430000" cy="5983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2030"/>
    <a:srgbClr val="5C6166"/>
    <a:srgbClr val="7478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E1B4CB-569C-403F-9EFB-A5D805401833}" v="2" dt="2023-04-25T10:13:07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5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125" y="5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2493C644-EDF9-817E-480F-D7D84A65D7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DC7C9FF-1624-F664-77C5-7395B0F3B6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E219D-E366-40B0-8210-004FAB87CE31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E0FE936-0FF5-A8E3-E729-5A29283C74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6F297E7-79BD-8E32-0964-F5C9BC4B42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A150A-2012-4CF4-94F7-BA69E87B35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8297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91FE7BC5-7112-0A7C-4071-54CF27128F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2488" y="0"/>
            <a:ext cx="4227512" cy="598328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2B09C59C-BF97-5C39-E283-E3B3599E81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9F296CD7-D1FD-A2C2-3149-ADBBA816B5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153" y="1717642"/>
            <a:ext cx="6398262" cy="105226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82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Spotkanie</a:t>
            </a:r>
          </a:p>
        </p:txBody>
      </p:sp>
      <p:sp>
        <p:nvSpPr>
          <p:cNvPr id="19" name="Symbol zastępczy tekstu 15">
            <a:extLst>
              <a:ext uri="{FF2B5EF4-FFF2-40B4-BE49-F238E27FC236}">
                <a16:creationId xmlns:a16="http://schemas.microsoft.com/office/drawing/2014/main" id="{376A4EAE-B0EF-8403-BE69-832726131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53" y="4650614"/>
            <a:ext cx="4022393" cy="42050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Biuro</a:t>
            </a:r>
          </a:p>
        </p:txBody>
      </p:sp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D1A45E6A-7B74-D2AC-6229-7893AC71E6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351" y="3537275"/>
            <a:ext cx="4022393" cy="30281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21" name="Symbol zastępczy tekstu 15">
            <a:extLst>
              <a:ext uri="{FF2B5EF4-FFF2-40B4-BE49-F238E27FC236}">
                <a16:creationId xmlns:a16="http://schemas.microsoft.com/office/drawing/2014/main" id="{4EBD9C18-7E64-7135-5DD7-213BDF4EA1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9498" y="5071912"/>
            <a:ext cx="4022393" cy="36876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al. Grunwaldzka </a:t>
            </a:r>
          </a:p>
        </p:txBody>
      </p:sp>
      <p:sp>
        <p:nvSpPr>
          <p:cNvPr id="22" name="Symbol zastępczy tekstu 15">
            <a:extLst>
              <a:ext uri="{FF2B5EF4-FFF2-40B4-BE49-F238E27FC236}">
                <a16:creationId xmlns:a16="http://schemas.microsoft.com/office/drawing/2014/main" id="{704AFD96-CA12-2DE0-07AD-1FCF46345E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444" y="4008224"/>
            <a:ext cx="1784387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3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23" name="Symbol zastępczy tekstu 15">
            <a:extLst>
              <a:ext uri="{FF2B5EF4-FFF2-40B4-BE49-F238E27FC236}">
                <a16:creationId xmlns:a16="http://schemas.microsoft.com/office/drawing/2014/main" id="{45C1261E-263B-4846-548A-6E567D7C37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15772" y="4008224"/>
            <a:ext cx="3828719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3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16.00 - 19:0</a:t>
            </a:r>
          </a:p>
        </p:txBody>
      </p:sp>
      <p:sp>
        <p:nvSpPr>
          <p:cNvPr id="6" name="Symbol zastępczy tekstu 15">
            <a:extLst>
              <a:ext uri="{FF2B5EF4-FFF2-40B4-BE49-F238E27FC236}">
                <a16:creationId xmlns:a16="http://schemas.microsoft.com/office/drawing/2014/main" id="{1A9829FE-99A9-8A2F-FDBE-7DAFB8884D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1152" y="2751974"/>
            <a:ext cx="3356786" cy="56732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7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Grupy BNI</a:t>
            </a:r>
          </a:p>
        </p:txBody>
      </p:sp>
      <p:sp>
        <p:nvSpPr>
          <p:cNvPr id="7" name="Symbol zastępczy tekstu 15">
            <a:extLst>
              <a:ext uri="{FF2B5EF4-FFF2-40B4-BE49-F238E27FC236}">
                <a16:creationId xmlns:a16="http://schemas.microsoft.com/office/drawing/2014/main" id="{D9A86DFA-A623-2E90-7621-EE77AF368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46039" y="2751974"/>
            <a:ext cx="2600305" cy="56732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55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A3407F1A-B115-AACA-45D4-F2EB877E8A22}"/>
              </a:ext>
            </a:extLst>
          </p:cNvPr>
          <p:cNvCxnSpPr/>
          <p:nvPr userDrawn="1"/>
        </p:nvCxnSpPr>
        <p:spPr>
          <a:xfrm>
            <a:off x="2307103" y="4008224"/>
            <a:ext cx="0" cy="56732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199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ymbol zastępczy obrazu 11">
            <a:extLst>
              <a:ext uri="{FF2B5EF4-FFF2-40B4-BE49-F238E27FC236}">
                <a16:creationId xmlns:a16="http://schemas.microsoft.com/office/drawing/2014/main" id="{51C1A404-C1FB-A3DB-907A-37CD0F7AF9F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630566" y="0"/>
            <a:ext cx="4799434" cy="598328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11">
            <a:extLst>
              <a:ext uri="{FF2B5EF4-FFF2-40B4-BE49-F238E27FC236}">
                <a16:creationId xmlns:a16="http://schemas.microsoft.com/office/drawing/2014/main" id="{49BE156F-B74D-E586-AC01-A09C97258D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B2A63081-2624-B5F4-6414-BB9D955404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872" y="2039784"/>
            <a:ext cx="6398262" cy="95186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82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Spotkanie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C28C40E1-0953-9B48-6FBA-0E8C77D349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6872" y="3077761"/>
            <a:ext cx="3356786" cy="56732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7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Grupy BNI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162837EE-B13A-A556-158B-C5A1461EB5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53658" y="3077761"/>
            <a:ext cx="2600305" cy="56732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55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03A925F6-3801-E5F1-A03D-C1BD6F81FD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7505" y="3857534"/>
            <a:ext cx="1914803" cy="30281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8DD7A4AC-7905-E48D-761F-94E383F28A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342" y="4336451"/>
            <a:ext cx="1784387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3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4" name="Symbol zastępczy tekstu 15">
            <a:extLst>
              <a:ext uri="{FF2B5EF4-FFF2-40B4-BE49-F238E27FC236}">
                <a16:creationId xmlns:a16="http://schemas.microsoft.com/office/drawing/2014/main" id="{3279779B-7F24-C19B-76FD-76770302C3C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22308" y="4336451"/>
            <a:ext cx="4022393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3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16.00 - 19:00</a:t>
            </a:r>
          </a:p>
        </p:txBody>
      </p:sp>
      <p:sp>
        <p:nvSpPr>
          <p:cNvPr id="15" name="Symbol zastępczy obrazu 13">
            <a:extLst>
              <a:ext uri="{FF2B5EF4-FFF2-40B4-BE49-F238E27FC236}">
                <a16:creationId xmlns:a16="http://schemas.microsoft.com/office/drawing/2014/main" id="{B638E0E6-A27C-6F3F-D7F9-EEF2DECC5AB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2199" y="4922034"/>
            <a:ext cx="1594177" cy="55444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799C47-CFC8-32C0-5489-502EC57FDBDD}"/>
              </a:ext>
            </a:extLst>
          </p:cNvPr>
          <p:cNvCxnSpPr/>
          <p:nvPr userDrawn="1"/>
        </p:nvCxnSpPr>
        <p:spPr>
          <a:xfrm>
            <a:off x="2307103" y="4313033"/>
            <a:ext cx="0" cy="56732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26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91FE7BC5-7112-0A7C-4071-54CF27128F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2488" y="0"/>
            <a:ext cx="4227512" cy="598328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2B09C59C-BF97-5C39-E283-E3B3599E81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9F296CD7-D1FD-A2C2-3149-ADBBA816B5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7506" y="1697760"/>
            <a:ext cx="6398262" cy="105226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7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Networking</a:t>
            </a:r>
          </a:p>
        </p:txBody>
      </p:sp>
      <p:sp>
        <p:nvSpPr>
          <p:cNvPr id="18" name="Symbol zastępczy tekstu 15">
            <a:extLst>
              <a:ext uri="{FF2B5EF4-FFF2-40B4-BE49-F238E27FC236}">
                <a16:creationId xmlns:a16="http://schemas.microsoft.com/office/drawing/2014/main" id="{9D3E23B4-267C-8A0F-161B-14D0B9C4B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03" y="2679587"/>
            <a:ext cx="6398262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7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BNI Carbon &amp; IT</a:t>
            </a:r>
          </a:p>
        </p:txBody>
      </p:sp>
      <p:sp>
        <p:nvSpPr>
          <p:cNvPr id="19" name="Symbol zastępczy tekstu 15">
            <a:extLst>
              <a:ext uri="{FF2B5EF4-FFF2-40B4-BE49-F238E27FC236}">
                <a16:creationId xmlns:a16="http://schemas.microsoft.com/office/drawing/2014/main" id="{376A4EAE-B0EF-8403-BE69-832726131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53" y="4650614"/>
            <a:ext cx="4022393" cy="42050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Biuro</a:t>
            </a:r>
          </a:p>
        </p:txBody>
      </p:sp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D1A45E6A-7B74-D2AC-6229-7893AC71E6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351" y="3537275"/>
            <a:ext cx="4022393" cy="30281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21" name="Symbol zastępczy tekstu 15">
            <a:extLst>
              <a:ext uri="{FF2B5EF4-FFF2-40B4-BE49-F238E27FC236}">
                <a16:creationId xmlns:a16="http://schemas.microsoft.com/office/drawing/2014/main" id="{4EBD9C18-7E64-7135-5DD7-213BDF4EA1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9498" y="5071912"/>
            <a:ext cx="4794022" cy="36876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al. Grunwaldzka </a:t>
            </a:r>
          </a:p>
        </p:txBody>
      </p:sp>
      <p:sp>
        <p:nvSpPr>
          <p:cNvPr id="22" name="Symbol zastępczy tekstu 15">
            <a:extLst>
              <a:ext uri="{FF2B5EF4-FFF2-40B4-BE49-F238E27FC236}">
                <a16:creationId xmlns:a16="http://schemas.microsoft.com/office/drawing/2014/main" id="{704AFD96-CA12-2DE0-07AD-1FCF46345E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444" y="4008224"/>
            <a:ext cx="1784387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3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23" name="Symbol zastępczy tekstu 15">
            <a:extLst>
              <a:ext uri="{FF2B5EF4-FFF2-40B4-BE49-F238E27FC236}">
                <a16:creationId xmlns:a16="http://schemas.microsoft.com/office/drawing/2014/main" id="{45C1261E-263B-4846-548A-6E567D7C37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15772" y="4008224"/>
            <a:ext cx="3828719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3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16.00 - 19:00</a:t>
            </a:r>
          </a:p>
        </p:txBody>
      </p: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2F052C9D-BA46-DF13-F7F0-9A04AE2643D0}"/>
              </a:ext>
            </a:extLst>
          </p:cNvPr>
          <p:cNvCxnSpPr/>
          <p:nvPr userDrawn="1"/>
        </p:nvCxnSpPr>
        <p:spPr>
          <a:xfrm>
            <a:off x="2307103" y="4034351"/>
            <a:ext cx="0" cy="56732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210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91FE7BC5-7112-0A7C-4071-54CF27128F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6075" y="0"/>
            <a:ext cx="4733925" cy="478075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2B09C59C-BF97-5C39-E283-E3B3599E81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9F296CD7-D1FD-A2C2-3149-ADBBA816B5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7506" y="2039486"/>
            <a:ext cx="6398262" cy="95186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7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Networking</a:t>
            </a:r>
          </a:p>
        </p:txBody>
      </p:sp>
      <p:sp>
        <p:nvSpPr>
          <p:cNvPr id="18" name="Symbol zastępczy tekstu 15">
            <a:extLst>
              <a:ext uri="{FF2B5EF4-FFF2-40B4-BE49-F238E27FC236}">
                <a16:creationId xmlns:a16="http://schemas.microsoft.com/office/drawing/2014/main" id="{9D3E23B4-267C-8A0F-161B-14D0B9C4B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2200" y="3009603"/>
            <a:ext cx="6398262" cy="56732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7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BNI Carbon &amp; IT</a:t>
            </a:r>
          </a:p>
        </p:txBody>
      </p:sp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D1A45E6A-7B74-D2AC-6229-7893AC71E6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7505" y="3859697"/>
            <a:ext cx="1914803" cy="30281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22" name="Symbol zastępczy tekstu 15">
            <a:extLst>
              <a:ext uri="{FF2B5EF4-FFF2-40B4-BE49-F238E27FC236}">
                <a16:creationId xmlns:a16="http://schemas.microsoft.com/office/drawing/2014/main" id="{704AFD96-CA12-2DE0-07AD-1FCF46345E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342" y="4336451"/>
            <a:ext cx="1784387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3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23" name="Symbol zastępczy tekstu 15">
            <a:extLst>
              <a:ext uri="{FF2B5EF4-FFF2-40B4-BE49-F238E27FC236}">
                <a16:creationId xmlns:a16="http://schemas.microsoft.com/office/drawing/2014/main" id="{45C1261E-263B-4846-548A-6E567D7C37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22308" y="4336451"/>
            <a:ext cx="4022393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3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16.00 - 19:00</a:t>
            </a:r>
          </a:p>
        </p:txBody>
      </p:sp>
      <p:sp>
        <p:nvSpPr>
          <p:cNvPr id="4" name="Symbol zastępczy obrazu 13">
            <a:extLst>
              <a:ext uri="{FF2B5EF4-FFF2-40B4-BE49-F238E27FC236}">
                <a16:creationId xmlns:a16="http://schemas.microsoft.com/office/drawing/2014/main" id="{CB4587F7-FDA9-E77B-FB74-D5A44E9D934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2199" y="4922034"/>
            <a:ext cx="1594177" cy="55444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E048832A-C71B-9E84-A44A-3A7AB6272D61}"/>
              </a:ext>
            </a:extLst>
          </p:cNvPr>
          <p:cNvCxnSpPr/>
          <p:nvPr userDrawn="1"/>
        </p:nvCxnSpPr>
        <p:spPr>
          <a:xfrm>
            <a:off x="2307103" y="4313033"/>
            <a:ext cx="0" cy="56732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17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18EB3834-9735-500C-16DE-981DC96F50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obrazu 9">
            <a:extLst>
              <a:ext uri="{FF2B5EF4-FFF2-40B4-BE49-F238E27FC236}">
                <a16:creationId xmlns:a16="http://schemas.microsoft.com/office/drawing/2014/main" id="{C260D348-3F0F-9741-5CBE-E8FFD9A7C1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4767" y="2020186"/>
            <a:ext cx="3221057" cy="31153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7F23C2E1-251B-CEA1-FD21-9659AF083D8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42665" y="2075274"/>
            <a:ext cx="4880293" cy="48796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3FD4211F-A040-E108-5671-7104397DB6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42665" y="2563239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Tomasza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E2C68690-115B-B9D4-ABED-203CF7D113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2665" y="3254609"/>
            <a:ext cx="6398262" cy="7886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Maja</a:t>
            </a:r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DD6BECCE-7C7B-3A24-0A44-6A7943A7CA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42665" y="4024604"/>
            <a:ext cx="5981198" cy="46901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za zaproszenie aż</a:t>
            </a:r>
          </a:p>
        </p:txBody>
      </p:sp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100C817D-E9E4-B2A4-D61B-203AE355768B}"/>
              </a:ext>
            </a:extLst>
          </p:cNvPr>
          <p:cNvSpPr txBox="1">
            <a:spLocks/>
          </p:cNvSpPr>
          <p:nvPr userDrawn="1"/>
        </p:nvSpPr>
        <p:spPr>
          <a:xfrm>
            <a:off x="4242665" y="4492231"/>
            <a:ext cx="6398262" cy="538687"/>
          </a:xfrm>
          <a:prstGeom prst="rect">
            <a:avLst/>
          </a:prstGeom>
        </p:spPr>
        <p:txBody>
          <a:bodyPr/>
          <a:lstStyle>
            <a:lvl1pPr marL="0" indent="0" algn="just" defTabSz="797814" rtl="0" eaLnBrk="1" latinLnBrk="0" hangingPunct="1">
              <a:lnSpc>
                <a:spcPct val="90000"/>
              </a:lnSpc>
              <a:spcBef>
                <a:spcPts val="873"/>
              </a:spcBef>
              <a:buFont typeface="Arial" panose="020B0604020202020204" pitchFamily="34" charset="0"/>
              <a:buNone/>
              <a:defRPr sz="3000" b="1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98907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20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7814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7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6721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5628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93989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896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91803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90710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na spotkanie naszej Grupy</a:t>
            </a:r>
            <a:endParaRPr lang="pl-PL" dirty="0">
              <a:solidFill>
                <a:srgbClr val="CF203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37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76AA16C0-35EA-5FEE-714E-B57B6E357B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obrazu 13">
            <a:extLst>
              <a:ext uri="{FF2B5EF4-FFF2-40B4-BE49-F238E27FC236}">
                <a16:creationId xmlns:a16="http://schemas.microsoft.com/office/drawing/2014/main" id="{48B49922-C086-902E-BFA8-3D49E4EA90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3724"/>
            <a:ext cx="4657060" cy="4465444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486664D7-3284-2C00-033A-4913CDD798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1762" y="2085906"/>
            <a:ext cx="4880293" cy="48796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144C80D7-1241-94D5-E613-E9A4786678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1762" y="2573871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Tomasza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DB24605-FC18-AF0C-D6D6-5192B75FBA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31762" y="3265241"/>
            <a:ext cx="6398262" cy="7886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Maja</a:t>
            </a:r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DBEC357A-A160-DCA8-185B-3471F546F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31762" y="4035236"/>
            <a:ext cx="5656247" cy="44097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za zaproszenie aż</a:t>
            </a:r>
          </a:p>
        </p:txBody>
      </p:sp>
      <p:sp>
        <p:nvSpPr>
          <p:cNvPr id="15" name="Symbol zastępczy tekstu 15">
            <a:extLst>
              <a:ext uri="{FF2B5EF4-FFF2-40B4-BE49-F238E27FC236}">
                <a16:creationId xmlns:a16="http://schemas.microsoft.com/office/drawing/2014/main" id="{EF1389C7-4572-0158-DA9B-94486FC8F93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31761" y="4476206"/>
            <a:ext cx="5656247" cy="44097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r>
              <a:rPr lang="pl-PL" dirty="0"/>
              <a:t>na spotkanie naszej Grupy</a:t>
            </a:r>
            <a:endParaRPr lang="pl-PL" dirty="0">
              <a:solidFill>
                <a:srgbClr val="CF203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03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76AA16C0-35EA-5FEE-714E-B57B6E357B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obrazu 13">
            <a:extLst>
              <a:ext uri="{FF2B5EF4-FFF2-40B4-BE49-F238E27FC236}">
                <a16:creationId xmlns:a16="http://schemas.microsoft.com/office/drawing/2014/main" id="{48B49922-C086-902E-BFA8-3D49E4EA90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3724"/>
            <a:ext cx="4657060" cy="4465444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486664D7-3284-2C00-033A-4913CDD798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1762" y="2085906"/>
            <a:ext cx="4880293" cy="48796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144C80D7-1241-94D5-E613-E9A4786678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1762" y="2573871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Julii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DB24605-FC18-AF0C-D6D6-5192B75FBA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31762" y="3265241"/>
            <a:ext cx="6398262" cy="7886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Maj</a:t>
            </a:r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32B65A6C-41C4-54B3-F0A7-94EE2A41D2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31762" y="4035236"/>
            <a:ext cx="5656247" cy="44097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za zaproszenie aż</a:t>
            </a:r>
          </a:p>
        </p:txBody>
      </p:sp>
      <p:sp>
        <p:nvSpPr>
          <p:cNvPr id="4" name="Symbol zastępczy tekstu 15">
            <a:extLst>
              <a:ext uri="{FF2B5EF4-FFF2-40B4-BE49-F238E27FC236}">
                <a16:creationId xmlns:a16="http://schemas.microsoft.com/office/drawing/2014/main" id="{3F4C3EF8-0919-87CE-0883-D400C32211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31761" y="4476206"/>
            <a:ext cx="5656247" cy="44097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r>
              <a:rPr lang="pl-PL" dirty="0"/>
              <a:t>na spotkanie naszej Grupy</a:t>
            </a:r>
            <a:endParaRPr lang="pl-PL" dirty="0">
              <a:solidFill>
                <a:srgbClr val="CF203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047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91F1D5A3-CF58-062D-24F2-AB15053B6C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obrazu 13">
            <a:extLst>
              <a:ext uri="{FF2B5EF4-FFF2-40B4-BE49-F238E27FC236}">
                <a16:creationId xmlns:a16="http://schemas.microsoft.com/office/drawing/2014/main" id="{914B506E-5D4A-C394-D417-B5167AB803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2679" y="2031999"/>
            <a:ext cx="3193776" cy="311415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322B8F3F-E100-3029-38FF-CE9B4A4C92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5037" y="4103428"/>
            <a:ext cx="5656247" cy="41632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Członkowie naszej Grupy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1C46044B-B040-724C-6E7B-2B90C4F7CDA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5037" y="2119048"/>
            <a:ext cx="5656247" cy="38602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Dzięki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992C3DCD-322C-E6DC-B123-05C47A9517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65037" y="2632420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Iwonie</a:t>
            </a:r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20570BF8-71CC-C6D9-C69C-EB34B42003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5037" y="3310542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Sierpień</a:t>
            </a:r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1E8ABEB6-4BA5-91AB-745C-F0A9176B32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65037" y="4564680"/>
            <a:ext cx="5656247" cy="41632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dostali</a:t>
            </a:r>
          </a:p>
        </p:txBody>
      </p:sp>
    </p:spTree>
    <p:extLst>
      <p:ext uri="{BB962C8B-B14F-4D97-AF65-F5344CB8AC3E}">
        <p14:creationId xmlns:p14="http://schemas.microsoft.com/office/powerpoint/2010/main" val="296875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55B5D1F0-27E4-C4CF-6448-5D5F58A42F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4" name="Symbol zastępczy tekstu 15">
            <a:extLst>
              <a:ext uri="{FF2B5EF4-FFF2-40B4-BE49-F238E27FC236}">
                <a16:creationId xmlns:a16="http://schemas.microsoft.com/office/drawing/2014/main" id="{1F15AE2F-186B-0EDC-3048-81A712F34C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8337" y="4151053"/>
            <a:ext cx="5656247" cy="42965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Członkowie naszej Grupy</a:t>
            </a:r>
          </a:p>
        </p:txBody>
      </p:sp>
      <p:sp>
        <p:nvSpPr>
          <p:cNvPr id="15" name="Symbol zastępczy tekstu 15">
            <a:extLst>
              <a:ext uri="{FF2B5EF4-FFF2-40B4-BE49-F238E27FC236}">
                <a16:creationId xmlns:a16="http://schemas.microsoft.com/office/drawing/2014/main" id="{B10CF71D-0A0B-C317-EA80-1EAB58311C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8337" y="2042848"/>
            <a:ext cx="5656247" cy="38602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Dzięki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A3B6B2E9-0FCF-5CC8-CE9D-A3A3CB7E3B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98337" y="2556220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Iwonie</a:t>
            </a:r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A02419E5-F3A0-7D04-6734-5B0540ED01A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98337" y="3234342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Sierpień</a:t>
            </a:r>
          </a:p>
        </p:txBody>
      </p:sp>
      <p:sp>
        <p:nvSpPr>
          <p:cNvPr id="21" name="Symbol zastępczy obrazu 11">
            <a:extLst>
              <a:ext uri="{FF2B5EF4-FFF2-40B4-BE49-F238E27FC236}">
                <a16:creationId xmlns:a16="http://schemas.microsoft.com/office/drawing/2014/main" id="{02A33A75-749E-B06A-939A-4D196548B03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1612840"/>
            <a:ext cx="3998335" cy="437632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6294F04C-205F-18AB-5FED-0064211159C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98337" y="4615545"/>
            <a:ext cx="5656247" cy="42965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01356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9D6A6233-D2C1-9ABD-A20D-51D29E8DD9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61731E84-CF70-F879-DA09-D60BAB70B1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60274" y="2123203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Krzysztof</a:t>
            </a:r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2189D967-92C0-E1A6-29F4-C3EA9B2624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0274" y="2814146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Marzec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383A5AC9-E510-14D6-37EF-5F1ADF3DE1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0274" y="3614769"/>
            <a:ext cx="5656247" cy="139584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wziął udział w</a:t>
            </a:r>
          </a:p>
        </p:txBody>
      </p:sp>
      <p:sp>
        <p:nvSpPr>
          <p:cNvPr id="11" name="Symbol zastępczy obrazu 11">
            <a:extLst>
              <a:ext uri="{FF2B5EF4-FFF2-40B4-BE49-F238E27FC236}">
                <a16:creationId xmlns:a16="http://schemas.microsoft.com/office/drawing/2014/main" id="{11AE854B-D386-2EAD-403A-13885939107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7219" y="2024062"/>
            <a:ext cx="3202781" cy="310673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296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3A30A31E-D579-A3E1-A7F4-66D2B7762A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CF7D53E2-69F3-28C6-AA33-7357D322A8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9905" y="1692797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Julia</a:t>
            </a:r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13131D69-B3D5-03D2-21EB-993498753F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99905" y="2384887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Marzec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C53FF414-6A2E-C363-E2C2-BD2520997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9905" y="3295632"/>
            <a:ext cx="5656247" cy="139584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wzięła udział w</a:t>
            </a:r>
          </a:p>
        </p:txBody>
      </p:sp>
      <p:sp>
        <p:nvSpPr>
          <p:cNvPr id="11" name="Symbol zastępczy obrazu 13">
            <a:extLst>
              <a:ext uri="{FF2B5EF4-FFF2-40B4-BE49-F238E27FC236}">
                <a16:creationId xmlns:a16="http://schemas.microsoft.com/office/drawing/2014/main" id="{4AFEC9C4-BE2E-BC61-4CDA-091FD7443D4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1692797"/>
            <a:ext cx="4599904" cy="429637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2695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3A30A31E-D579-A3E1-A7F4-66D2B7762A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CF7D53E2-69F3-28C6-AA33-7357D322A8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9905" y="1692797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Rafał</a:t>
            </a:r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13131D69-B3D5-03D2-21EB-993498753F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99905" y="2384887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Marzec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C53FF414-6A2E-C363-E2C2-BD2520997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9905" y="3304341"/>
            <a:ext cx="5656247" cy="139584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wziął udział w</a:t>
            </a:r>
          </a:p>
        </p:txBody>
      </p:sp>
      <p:sp>
        <p:nvSpPr>
          <p:cNvPr id="11" name="Symbol zastępczy obrazu 13">
            <a:extLst>
              <a:ext uri="{FF2B5EF4-FFF2-40B4-BE49-F238E27FC236}">
                <a16:creationId xmlns:a16="http://schemas.microsoft.com/office/drawing/2014/main" id="{D2716794-EC13-3DAD-D0DA-BA9B7F9FC0E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1692797"/>
            <a:ext cx="4599904" cy="429637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58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11">
            <a:extLst>
              <a:ext uri="{FF2B5EF4-FFF2-40B4-BE49-F238E27FC236}">
                <a16:creationId xmlns:a16="http://schemas.microsoft.com/office/drawing/2014/main" id="{E393AC83-6C15-F9DE-DC06-0F4D5B65C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0" name="Symbol zastępczy obrazu 13">
            <a:extLst>
              <a:ext uri="{FF2B5EF4-FFF2-40B4-BE49-F238E27FC236}">
                <a16:creationId xmlns:a16="http://schemas.microsoft.com/office/drawing/2014/main" id="{9D54B3C2-DBB9-CB86-EACC-45463A56DAA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15950" y="2032000"/>
            <a:ext cx="3189695" cy="31083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0010E5D-B8B0-6550-EAAA-132806A689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44305" y="1870597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Kamila</a:t>
            </a:r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6F3ED89F-8D2F-27BB-8F66-AB25A46CBC6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44305" y="2613547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Czerwiec</a:t>
            </a:r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068684FF-483D-31B7-7B64-04957D7C7D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44305" y="3513891"/>
            <a:ext cx="6398262" cy="52470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otrzymała</a:t>
            </a:r>
          </a:p>
        </p:txBody>
      </p:sp>
      <p:sp>
        <p:nvSpPr>
          <p:cNvPr id="14" name="Symbol zastępczy tekstu 15">
            <a:extLst>
              <a:ext uri="{FF2B5EF4-FFF2-40B4-BE49-F238E27FC236}">
                <a16:creationId xmlns:a16="http://schemas.microsoft.com/office/drawing/2014/main" id="{98B7D752-8D38-04E9-A30F-4DAA5119BF4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44305" y="4733480"/>
            <a:ext cx="4989528" cy="68646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Gratulujemy</a:t>
            </a:r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BAF5D9BF-E12E-8816-4BD2-F12C2B2869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44305" y="4053879"/>
            <a:ext cx="6398262" cy="52470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</p:spTree>
    <p:extLst>
      <p:ext uri="{BB962C8B-B14F-4D97-AF65-F5344CB8AC3E}">
        <p14:creationId xmlns:p14="http://schemas.microsoft.com/office/powerpoint/2010/main" val="3878516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2FDF2659-02F3-6465-243A-281EABFE8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obrazu 13">
            <a:extLst>
              <a:ext uri="{FF2B5EF4-FFF2-40B4-BE49-F238E27FC236}">
                <a16:creationId xmlns:a16="http://schemas.microsoft.com/office/drawing/2014/main" id="{07F1E0FB-1921-DAC6-3BB0-B4450B246F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902" y="1521412"/>
            <a:ext cx="4295605" cy="446108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00B4CAA6-9AAA-1A4E-3FD4-A49E84892A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5623" y="2148892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Kamila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AFA93E44-BBDA-0986-03BD-52B2A5F949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55623" y="2864659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Czerwiec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9C85C030-9141-BDD6-C19C-425CE6F2A5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5623" y="3617296"/>
            <a:ext cx="6398262" cy="4484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950" b="1" spc="-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kieruje się zasadą</a:t>
            </a:r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ED5682D2-415C-9BE6-039D-A43DC2C302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55623" y="4074492"/>
            <a:ext cx="6398262" cy="4484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950" b="1" spc="-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i otrzymała aż</a:t>
            </a:r>
          </a:p>
        </p:txBody>
      </p:sp>
      <p:sp>
        <p:nvSpPr>
          <p:cNvPr id="3" name="Symbol zastępczy tekstu 15">
            <a:extLst>
              <a:ext uri="{FF2B5EF4-FFF2-40B4-BE49-F238E27FC236}">
                <a16:creationId xmlns:a16="http://schemas.microsoft.com/office/drawing/2014/main" id="{F4E4A44F-422C-83E1-6118-462108D17CF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55622" y="4524770"/>
            <a:ext cx="6398262" cy="4484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950" b="1" spc="-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</p:spTree>
    <p:extLst>
      <p:ext uri="{BB962C8B-B14F-4D97-AF65-F5344CB8AC3E}">
        <p14:creationId xmlns:p14="http://schemas.microsoft.com/office/powerpoint/2010/main" val="1164672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2FDF2659-02F3-6465-243A-281EABFE8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obrazu 13">
            <a:extLst>
              <a:ext uri="{FF2B5EF4-FFF2-40B4-BE49-F238E27FC236}">
                <a16:creationId xmlns:a16="http://schemas.microsoft.com/office/drawing/2014/main" id="{07F1E0FB-1921-DAC6-3BB0-B4450B246F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902" y="1521412"/>
            <a:ext cx="4295605" cy="446108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00B4CAA6-9AAA-1A4E-3FD4-A49E84892A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5623" y="2148892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Rafał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AFA93E44-BBDA-0986-03BD-52B2A5F949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55623" y="2864659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Czerwiec</a:t>
            </a:r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315A3BC5-6CE5-47C9-57A0-E07498F11B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5623" y="3617296"/>
            <a:ext cx="6398262" cy="4484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950" b="1" spc="-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kieruje się zasadą</a:t>
            </a:r>
          </a:p>
        </p:txBody>
      </p:sp>
      <p:sp>
        <p:nvSpPr>
          <p:cNvPr id="4" name="Symbol zastępczy tekstu 15">
            <a:extLst>
              <a:ext uri="{FF2B5EF4-FFF2-40B4-BE49-F238E27FC236}">
                <a16:creationId xmlns:a16="http://schemas.microsoft.com/office/drawing/2014/main" id="{460945E3-6A74-6067-FC0E-5E3CBC14DA2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55623" y="4074492"/>
            <a:ext cx="6398262" cy="4484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950" b="1" spc="-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i otrzymał aż</a:t>
            </a:r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21E80627-19C0-A97B-193B-67CA353946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55622" y="4524770"/>
            <a:ext cx="6398262" cy="4484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950" b="1" spc="-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</p:spTree>
    <p:extLst>
      <p:ext uri="{BB962C8B-B14F-4D97-AF65-F5344CB8AC3E}">
        <p14:creationId xmlns:p14="http://schemas.microsoft.com/office/powerpoint/2010/main" val="3773555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11">
            <a:extLst>
              <a:ext uri="{FF2B5EF4-FFF2-40B4-BE49-F238E27FC236}">
                <a16:creationId xmlns:a16="http://schemas.microsoft.com/office/drawing/2014/main" id="{E393AC83-6C15-F9DE-DC06-0F4D5B65C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0" name="Symbol zastępczy obrazu 13">
            <a:extLst>
              <a:ext uri="{FF2B5EF4-FFF2-40B4-BE49-F238E27FC236}">
                <a16:creationId xmlns:a16="http://schemas.microsoft.com/office/drawing/2014/main" id="{9D54B3C2-DBB9-CB86-EACC-45463A56DAA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15950" y="2032000"/>
            <a:ext cx="3189695" cy="31083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0010E5D-B8B0-6550-EAAA-132806A689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58516" y="1902217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Maja</a:t>
            </a:r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6F3ED89F-8D2F-27BB-8F66-AB25A46CBC6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58516" y="2647322"/>
            <a:ext cx="6398262" cy="64649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Lipiec</a:t>
            </a:r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068684FF-483D-31B7-7B64-04957D7C7D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44305" y="3482088"/>
            <a:ext cx="6398262" cy="55435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wykonała</a:t>
            </a:r>
          </a:p>
        </p:txBody>
      </p:sp>
      <p:sp>
        <p:nvSpPr>
          <p:cNvPr id="14" name="Symbol zastępczy tekstu 15">
            <a:extLst>
              <a:ext uri="{FF2B5EF4-FFF2-40B4-BE49-F238E27FC236}">
                <a16:creationId xmlns:a16="http://schemas.microsoft.com/office/drawing/2014/main" id="{98B7D752-8D38-04E9-A30F-4DAA5119BF4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44305" y="4733480"/>
            <a:ext cx="4989528" cy="68646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Gratulujemy</a:t>
            </a:r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54248BD3-6607-D9B4-40A9-7D7BDA4FFA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47295" y="4053863"/>
            <a:ext cx="6398262" cy="55435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30 szkoleń BNIU</a:t>
            </a:r>
          </a:p>
        </p:txBody>
      </p:sp>
    </p:spTree>
    <p:extLst>
      <p:ext uri="{BB962C8B-B14F-4D97-AF65-F5344CB8AC3E}">
        <p14:creationId xmlns:p14="http://schemas.microsoft.com/office/powerpoint/2010/main" val="123066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9ED2DAB3-9C5D-6D21-159A-3695BDC3A2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1AB7CB7F-A083-0130-BE91-C0A3A459DD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6224" y="2184479"/>
            <a:ext cx="6398262" cy="80716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Maja Lipiec</a:t>
            </a:r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84FBCE89-66BE-30CD-468E-7D9EE45E09D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06224" y="3119617"/>
            <a:ext cx="6910417" cy="42477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wykonała</a:t>
            </a:r>
          </a:p>
        </p:txBody>
      </p:sp>
      <p:sp>
        <p:nvSpPr>
          <p:cNvPr id="10" name="Symbol zastępczy obrazu 13">
            <a:extLst>
              <a:ext uri="{FF2B5EF4-FFF2-40B4-BE49-F238E27FC236}">
                <a16:creationId xmlns:a16="http://schemas.microsoft.com/office/drawing/2014/main" id="{1652D9E1-3E5A-CA29-E159-357E8EA9CEA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349829"/>
            <a:ext cx="4306224" cy="463933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13F09D88-3A3E-5FB6-AAC0-A7BF01BC1CE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06223" y="3573536"/>
            <a:ext cx="6910417" cy="42477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skuteczniej</a:t>
            </a:r>
          </a:p>
          <a:p>
            <a:pPr lvl="0"/>
            <a:endParaRPr lang="pl-PL" dirty="0"/>
          </a:p>
        </p:txBody>
      </p:sp>
      <p:sp>
        <p:nvSpPr>
          <p:cNvPr id="3" name="Symbol zastępczy tekstu 15">
            <a:extLst>
              <a:ext uri="{FF2B5EF4-FFF2-40B4-BE49-F238E27FC236}">
                <a16:creationId xmlns:a16="http://schemas.microsoft.com/office/drawing/2014/main" id="{B9920AEA-DC85-AA54-4382-43E51A0367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06223" y="4013835"/>
            <a:ext cx="6910417" cy="42477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i dzielić się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AEB5AFB3-4DC3-2EEC-84C6-709526A55E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06223" y="4465532"/>
            <a:ext cx="6910417" cy="42477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naszej Grupy</a:t>
            </a:r>
          </a:p>
        </p:txBody>
      </p:sp>
    </p:spTree>
    <p:extLst>
      <p:ext uri="{BB962C8B-B14F-4D97-AF65-F5344CB8AC3E}">
        <p14:creationId xmlns:p14="http://schemas.microsoft.com/office/powerpoint/2010/main" val="3576970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9ED2DAB3-9C5D-6D21-159A-3695BDC3A2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1AB7CB7F-A083-0130-BE91-C0A3A459DD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6224" y="2184479"/>
            <a:ext cx="6398262" cy="80716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Rafał Lipiec</a:t>
            </a:r>
          </a:p>
        </p:txBody>
      </p:sp>
      <p:sp>
        <p:nvSpPr>
          <p:cNvPr id="10" name="Symbol zastępczy obrazu 13">
            <a:extLst>
              <a:ext uri="{FF2B5EF4-FFF2-40B4-BE49-F238E27FC236}">
                <a16:creationId xmlns:a16="http://schemas.microsoft.com/office/drawing/2014/main" id="{AB49FE7C-9971-1A03-BF4F-EAB3CA0403B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439922"/>
            <a:ext cx="4306224" cy="454924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Symbol zastępczy tekstu 15">
            <a:extLst>
              <a:ext uri="{FF2B5EF4-FFF2-40B4-BE49-F238E27FC236}">
                <a16:creationId xmlns:a16="http://schemas.microsoft.com/office/drawing/2014/main" id="{2EE84FE6-B325-46C3-FDEE-A76E388F0C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06224" y="3119617"/>
            <a:ext cx="6910417" cy="42477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wykonał</a:t>
            </a:r>
          </a:p>
        </p:txBody>
      </p:sp>
      <p:sp>
        <p:nvSpPr>
          <p:cNvPr id="4" name="Symbol zastępczy tekstu 15">
            <a:extLst>
              <a:ext uri="{FF2B5EF4-FFF2-40B4-BE49-F238E27FC236}">
                <a16:creationId xmlns:a16="http://schemas.microsoft.com/office/drawing/2014/main" id="{4A9AC261-E2B9-9347-DAF1-2661043043C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06223" y="3573536"/>
            <a:ext cx="6910417" cy="42477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skuteczniej</a:t>
            </a:r>
          </a:p>
          <a:p>
            <a:pPr lvl="0"/>
            <a:endParaRPr lang="pl-PL" dirty="0"/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7F0FBC9D-DE1B-1B91-B7A5-E4F5FFEE01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06223" y="4013835"/>
            <a:ext cx="6910417" cy="42477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i dzielić się</a:t>
            </a:r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FC0A5EFA-686F-52C3-FE01-B4F02AD1C31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06223" y="4465532"/>
            <a:ext cx="6910417" cy="42477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naszej Grupy</a:t>
            </a:r>
          </a:p>
        </p:txBody>
      </p:sp>
    </p:spTree>
    <p:extLst>
      <p:ext uri="{BB962C8B-B14F-4D97-AF65-F5344CB8AC3E}">
        <p14:creationId xmlns:p14="http://schemas.microsoft.com/office/powerpoint/2010/main" val="595388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11">
            <a:extLst>
              <a:ext uri="{FF2B5EF4-FFF2-40B4-BE49-F238E27FC236}">
                <a16:creationId xmlns:a16="http://schemas.microsoft.com/office/drawing/2014/main" id="{CE94D00C-EC82-3593-92E2-69E710FD8D6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16CA8685-08EB-ABC9-A519-DCAC159273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03218" y="705594"/>
            <a:ext cx="6398262" cy="80716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2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Nowy zarząd</a:t>
            </a:r>
          </a:p>
        </p:txBody>
      </p:sp>
      <p:sp>
        <p:nvSpPr>
          <p:cNvPr id="9" name="Symbol zastępczy obrazu 13">
            <a:extLst>
              <a:ext uri="{FF2B5EF4-FFF2-40B4-BE49-F238E27FC236}">
                <a16:creationId xmlns:a16="http://schemas.microsoft.com/office/drawing/2014/main" id="{C54A284E-0830-2362-C55E-B11F081EE63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15950" y="1908175"/>
            <a:ext cx="3189695" cy="225742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0" name="Symbol zastępczy obrazu 13">
            <a:extLst>
              <a:ext uri="{FF2B5EF4-FFF2-40B4-BE49-F238E27FC236}">
                <a16:creationId xmlns:a16="http://schemas.microsoft.com/office/drawing/2014/main" id="{72222AF7-2F65-5768-5BED-097F62B0F36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120152" y="1862931"/>
            <a:ext cx="3189695" cy="225742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obrazu 13">
            <a:extLst>
              <a:ext uri="{FF2B5EF4-FFF2-40B4-BE49-F238E27FC236}">
                <a16:creationId xmlns:a16="http://schemas.microsoft.com/office/drawing/2014/main" id="{0A691AEB-B5E5-2177-D14B-379B93D8029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24354" y="1862931"/>
            <a:ext cx="3189695" cy="225742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B54D21E0-C217-0DD2-ABF3-57CB199B35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2745" y="4236761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Prezes</a:t>
            </a:r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B6D75534-A4D3-F405-51F5-E93DAB505B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12705" y="4244277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V-ce Prezes</a:t>
            </a:r>
          </a:p>
        </p:txBody>
      </p:sp>
      <p:sp>
        <p:nvSpPr>
          <p:cNvPr id="14" name="Symbol zastępczy tekstu 15">
            <a:extLst>
              <a:ext uri="{FF2B5EF4-FFF2-40B4-BE49-F238E27FC236}">
                <a16:creationId xmlns:a16="http://schemas.microsoft.com/office/drawing/2014/main" id="{835989DA-17AB-1E22-6C1D-EBADD0117B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02665" y="4236761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Sekretarz</a:t>
            </a:r>
          </a:p>
        </p:txBody>
      </p:sp>
      <p:sp>
        <p:nvSpPr>
          <p:cNvPr id="15" name="Symbol zastępczy tekstu 15">
            <a:extLst>
              <a:ext uri="{FF2B5EF4-FFF2-40B4-BE49-F238E27FC236}">
                <a16:creationId xmlns:a16="http://schemas.microsoft.com/office/drawing/2014/main" id="{C023E8DD-EC92-40B2-48BB-63D1D1E328F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1427" y="5211358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CB591037-3599-4E04-7247-CE7FFFAD4D0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12705" y="5211358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2BAD4BAA-A13D-39B0-216D-86AA3BC734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02665" y="5191991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8" name="Symbol zastępczy tekstu 15">
            <a:extLst>
              <a:ext uri="{FF2B5EF4-FFF2-40B4-BE49-F238E27FC236}">
                <a16:creationId xmlns:a16="http://schemas.microsoft.com/office/drawing/2014/main" id="{FBD5CA2B-2729-E502-FA38-207808B2855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1427" y="4538079"/>
            <a:ext cx="3284218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9" name="Symbol zastępczy tekstu 15">
            <a:extLst>
              <a:ext uri="{FF2B5EF4-FFF2-40B4-BE49-F238E27FC236}">
                <a16:creationId xmlns:a16="http://schemas.microsoft.com/office/drawing/2014/main" id="{AB42D1B3-D29E-4E1A-950E-09CB68C9CB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8824" y="4861803"/>
            <a:ext cx="3284218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B1D0B9C2-02AB-B30A-200E-8EDD354A74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11387" y="4554389"/>
            <a:ext cx="3276822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Aniela</a:t>
            </a:r>
          </a:p>
        </p:txBody>
      </p:sp>
      <p:sp>
        <p:nvSpPr>
          <p:cNvPr id="21" name="Symbol zastępczy tekstu 15">
            <a:extLst>
              <a:ext uri="{FF2B5EF4-FFF2-40B4-BE49-F238E27FC236}">
                <a16:creationId xmlns:a16="http://schemas.microsoft.com/office/drawing/2014/main" id="{2CC9EF2E-5ADD-520A-1CED-0512AE6010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018784" y="4864501"/>
            <a:ext cx="3284218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22" name="Symbol zastępczy tekstu 15">
            <a:extLst>
              <a:ext uri="{FF2B5EF4-FFF2-40B4-BE49-F238E27FC236}">
                <a16:creationId xmlns:a16="http://schemas.microsoft.com/office/drawing/2014/main" id="{254BAA77-A487-ACF4-91B1-F680094D784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496627" y="4552953"/>
            <a:ext cx="3284218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23" name="Symbol zastępczy tekstu 15">
            <a:extLst>
              <a:ext uri="{FF2B5EF4-FFF2-40B4-BE49-F238E27FC236}">
                <a16:creationId xmlns:a16="http://schemas.microsoft.com/office/drawing/2014/main" id="{AC2C99BA-8806-DF54-08FC-442E953FEF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493951" y="4859784"/>
            <a:ext cx="3492860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Posełkiewicz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90359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11">
            <a:extLst>
              <a:ext uri="{FF2B5EF4-FFF2-40B4-BE49-F238E27FC236}">
                <a16:creationId xmlns:a16="http://schemas.microsoft.com/office/drawing/2014/main" id="{2325CCC0-BE49-8FD8-1C46-7D4A38FD1F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F59C27B0-6D2D-B41E-4E8F-2DCC45C132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03118" y="743915"/>
            <a:ext cx="6398262" cy="80716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2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Nowy zarząd</a:t>
            </a:r>
          </a:p>
        </p:txBody>
      </p:sp>
      <p:sp>
        <p:nvSpPr>
          <p:cNvPr id="14" name="Symbol zastępczy tekstu 15">
            <a:extLst>
              <a:ext uri="{FF2B5EF4-FFF2-40B4-BE49-F238E27FC236}">
                <a16:creationId xmlns:a16="http://schemas.microsoft.com/office/drawing/2014/main" id="{1F09D034-CAD0-D732-2DEC-6480C5D11C8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7505" y="2793099"/>
            <a:ext cx="3284218" cy="55208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5" name="Symbol zastępczy tekstu 15">
            <a:extLst>
              <a:ext uri="{FF2B5EF4-FFF2-40B4-BE49-F238E27FC236}">
                <a16:creationId xmlns:a16="http://schemas.microsoft.com/office/drawing/2014/main" id="{BD110CE4-DE17-CFD1-65BE-5469651DF3D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7504" y="3360420"/>
            <a:ext cx="3284218" cy="55208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FE46C46A-571D-506B-744E-E2C2753A29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12705" y="2793099"/>
            <a:ext cx="3284218" cy="55208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Aniela</a:t>
            </a:r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12FC2D3E-D704-1657-43CB-9E598793ACB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012704" y="3360420"/>
            <a:ext cx="3284218" cy="55208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18" name="Symbol zastępczy tekstu 15">
            <a:extLst>
              <a:ext uri="{FF2B5EF4-FFF2-40B4-BE49-F238E27FC236}">
                <a16:creationId xmlns:a16="http://schemas.microsoft.com/office/drawing/2014/main" id="{94FA08D1-125B-4696-FE89-7FBF4C2694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7905" y="2793099"/>
            <a:ext cx="3284218" cy="55208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9" name="Symbol zastępczy tekstu 15">
            <a:extLst>
              <a:ext uri="{FF2B5EF4-FFF2-40B4-BE49-F238E27FC236}">
                <a16:creationId xmlns:a16="http://schemas.microsoft.com/office/drawing/2014/main" id="{6B8109AA-7FBD-B1A4-E9ED-E5A1CCA326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17904" y="3360420"/>
            <a:ext cx="3515856" cy="55208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Posełkiewicz</a:t>
            </a:r>
            <a:endParaRPr lang="pl-PL" dirty="0"/>
          </a:p>
        </p:txBody>
      </p:sp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5C9E185E-0322-AF8A-EF71-C5F80C7A4B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7504" y="2310388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Prezes</a:t>
            </a:r>
          </a:p>
        </p:txBody>
      </p:sp>
      <p:sp>
        <p:nvSpPr>
          <p:cNvPr id="21" name="Symbol zastępczy tekstu 15">
            <a:extLst>
              <a:ext uri="{FF2B5EF4-FFF2-40B4-BE49-F238E27FC236}">
                <a16:creationId xmlns:a16="http://schemas.microsoft.com/office/drawing/2014/main" id="{260B98CA-1BFF-3BA8-7D0A-7E534F7885F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12704" y="2310388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V-ce Prezes</a:t>
            </a:r>
          </a:p>
        </p:txBody>
      </p:sp>
      <p:sp>
        <p:nvSpPr>
          <p:cNvPr id="22" name="Symbol zastępczy tekstu 15">
            <a:extLst>
              <a:ext uri="{FF2B5EF4-FFF2-40B4-BE49-F238E27FC236}">
                <a16:creationId xmlns:a16="http://schemas.microsoft.com/office/drawing/2014/main" id="{C957EB83-18C2-8894-FDBF-96E0CD9CD3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17904" y="2310388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Sekretarz</a:t>
            </a:r>
          </a:p>
        </p:txBody>
      </p:sp>
      <p:sp>
        <p:nvSpPr>
          <p:cNvPr id="23" name="Symbol zastępczy tekstu 15">
            <a:extLst>
              <a:ext uri="{FF2B5EF4-FFF2-40B4-BE49-F238E27FC236}">
                <a16:creationId xmlns:a16="http://schemas.microsoft.com/office/drawing/2014/main" id="{59BBAE66-33A6-B1D5-12AF-DD2A04212E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7504" y="4014357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24" name="Symbol zastępczy tekstu 15">
            <a:extLst>
              <a:ext uri="{FF2B5EF4-FFF2-40B4-BE49-F238E27FC236}">
                <a16:creationId xmlns:a16="http://schemas.microsoft.com/office/drawing/2014/main" id="{FF866921-063C-F441-9FAB-AB6EDD555ED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12704" y="4014357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25" name="Symbol zastępczy tekstu 15">
            <a:extLst>
              <a:ext uri="{FF2B5EF4-FFF2-40B4-BE49-F238E27FC236}">
                <a16:creationId xmlns:a16="http://schemas.microsoft.com/office/drawing/2014/main" id="{BBFF6AA4-CC8B-A8BB-BDAC-AC1EA2207EA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517903" y="4014357"/>
            <a:ext cx="2328453" cy="3808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1C25B616-691D-7158-2D21-03AA0FC82B11}"/>
              </a:ext>
            </a:extLst>
          </p:cNvPr>
          <p:cNvCxnSpPr>
            <a:cxnSpLocks/>
          </p:cNvCxnSpPr>
          <p:nvPr userDrawn="1"/>
        </p:nvCxnSpPr>
        <p:spPr>
          <a:xfrm>
            <a:off x="3857266" y="2921432"/>
            <a:ext cx="0" cy="1460536"/>
          </a:xfrm>
          <a:prstGeom prst="line">
            <a:avLst/>
          </a:prstGeom>
          <a:ln w="3810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1D6C0AAB-F23F-17F5-EB88-D831BE27D716}"/>
              </a:ext>
            </a:extLst>
          </p:cNvPr>
          <p:cNvCxnSpPr>
            <a:cxnSpLocks/>
          </p:cNvCxnSpPr>
          <p:nvPr userDrawn="1"/>
        </p:nvCxnSpPr>
        <p:spPr>
          <a:xfrm>
            <a:off x="7298468" y="2906192"/>
            <a:ext cx="0" cy="1460536"/>
          </a:xfrm>
          <a:prstGeom prst="line">
            <a:avLst/>
          </a:prstGeom>
          <a:ln w="3810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062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11">
            <a:extLst>
              <a:ext uri="{FF2B5EF4-FFF2-40B4-BE49-F238E27FC236}">
                <a16:creationId xmlns:a16="http://schemas.microsoft.com/office/drawing/2014/main" id="{E393AC83-6C15-F9DE-DC06-0F4D5B65C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0" name="Symbol zastępczy obrazu 13">
            <a:extLst>
              <a:ext uri="{FF2B5EF4-FFF2-40B4-BE49-F238E27FC236}">
                <a16:creationId xmlns:a16="http://schemas.microsoft.com/office/drawing/2014/main" id="{9D54B3C2-DBB9-CB86-EACC-45463A56DAA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15950" y="2032000"/>
            <a:ext cx="3189695" cy="31083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0010E5D-B8B0-6550-EAAA-132806A689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4233" y="1906829"/>
            <a:ext cx="6398262" cy="88297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068684FF-483D-31B7-7B64-04957D7C7D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24233" y="3615581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</p:txBody>
      </p:sp>
      <p:sp>
        <p:nvSpPr>
          <p:cNvPr id="5" name="Symbol zastępczy tekstu 15">
            <a:extLst>
              <a:ext uri="{FF2B5EF4-FFF2-40B4-BE49-F238E27FC236}">
                <a16:creationId xmlns:a16="http://schemas.microsoft.com/office/drawing/2014/main" id="{4E22168B-F751-26DD-EE73-49860A562AA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24233" y="2703186"/>
            <a:ext cx="6398262" cy="88297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Kowalski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2BD52CD9-42A4-5A8A-401F-D3669A2A5F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24233" y="4221401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Chłodnictwo</a:t>
            </a:r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3A0CB0A4-8F40-CCC7-26B6-A154EF17D2F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19202" y="4720005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Klimatyzacja</a:t>
            </a:r>
          </a:p>
        </p:txBody>
      </p:sp>
    </p:spTree>
    <p:extLst>
      <p:ext uri="{BB962C8B-B14F-4D97-AF65-F5344CB8AC3E}">
        <p14:creationId xmlns:p14="http://schemas.microsoft.com/office/powerpoint/2010/main" val="31995837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11">
            <a:extLst>
              <a:ext uri="{FF2B5EF4-FFF2-40B4-BE49-F238E27FC236}">
                <a16:creationId xmlns:a16="http://schemas.microsoft.com/office/drawing/2014/main" id="{E393AC83-6C15-F9DE-DC06-0F4D5B65C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0" name="Symbol zastępczy obrazu 13">
            <a:extLst>
              <a:ext uri="{FF2B5EF4-FFF2-40B4-BE49-F238E27FC236}">
                <a16:creationId xmlns:a16="http://schemas.microsoft.com/office/drawing/2014/main" id="{9D54B3C2-DBB9-CB86-EACC-45463A56DAA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1433248"/>
            <a:ext cx="4183921" cy="454924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0010E5D-B8B0-6550-EAAA-132806A689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88953" y="1761887"/>
            <a:ext cx="6398262" cy="88297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Julia</a:t>
            </a:r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068684FF-483D-31B7-7B64-04957D7C7D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88953" y="3619972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</p:txBody>
      </p:sp>
      <p:sp>
        <p:nvSpPr>
          <p:cNvPr id="5" name="Symbol zastępczy tekstu 15">
            <a:extLst>
              <a:ext uri="{FF2B5EF4-FFF2-40B4-BE49-F238E27FC236}">
                <a16:creationId xmlns:a16="http://schemas.microsoft.com/office/drawing/2014/main" id="{4E22168B-F751-26DD-EE73-49860A562AA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88953" y="2625955"/>
            <a:ext cx="6398262" cy="88297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Maj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2BD52CD9-42A4-5A8A-401F-D3669A2A5F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88953" y="4225792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Chłodnictwo</a:t>
            </a:r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3A0CB0A4-8F40-CCC7-26B6-A154EF17D2F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83922" y="4724396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Klimatyzacja</a:t>
            </a:r>
          </a:p>
        </p:txBody>
      </p:sp>
    </p:spTree>
    <p:extLst>
      <p:ext uri="{BB962C8B-B14F-4D97-AF65-F5344CB8AC3E}">
        <p14:creationId xmlns:p14="http://schemas.microsoft.com/office/powerpoint/2010/main" val="5820763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11">
            <a:extLst>
              <a:ext uri="{FF2B5EF4-FFF2-40B4-BE49-F238E27FC236}">
                <a16:creationId xmlns:a16="http://schemas.microsoft.com/office/drawing/2014/main" id="{E393AC83-6C15-F9DE-DC06-0F4D5B65C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0" name="Symbol zastępczy obrazu 13">
            <a:extLst>
              <a:ext uri="{FF2B5EF4-FFF2-40B4-BE49-F238E27FC236}">
                <a16:creationId xmlns:a16="http://schemas.microsoft.com/office/drawing/2014/main" id="{9D54B3C2-DBB9-CB86-EACC-45463A56DAA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1433248"/>
            <a:ext cx="4183921" cy="454924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0010E5D-B8B0-6550-EAAA-132806A689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88953" y="1761887"/>
            <a:ext cx="6398262" cy="88297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068684FF-483D-31B7-7B64-04957D7C7D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88953" y="3619972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</p:txBody>
      </p:sp>
      <p:sp>
        <p:nvSpPr>
          <p:cNvPr id="5" name="Symbol zastępczy tekstu 15">
            <a:extLst>
              <a:ext uri="{FF2B5EF4-FFF2-40B4-BE49-F238E27FC236}">
                <a16:creationId xmlns:a16="http://schemas.microsoft.com/office/drawing/2014/main" id="{4E22168B-F751-26DD-EE73-49860A562AA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88953" y="2625955"/>
            <a:ext cx="6398262" cy="88297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8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Kowalski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2BD52CD9-42A4-5A8A-401F-D3669A2A5F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88953" y="4225792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Chłodnictwo</a:t>
            </a:r>
          </a:p>
        </p:txBody>
      </p:sp>
      <p:sp>
        <p:nvSpPr>
          <p:cNvPr id="17" name="Symbol zastępczy tekstu 15">
            <a:extLst>
              <a:ext uri="{FF2B5EF4-FFF2-40B4-BE49-F238E27FC236}">
                <a16:creationId xmlns:a16="http://schemas.microsoft.com/office/drawing/2014/main" id="{3A0CB0A4-8F40-CCC7-26B6-A154EF17D2F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83922" y="4724396"/>
            <a:ext cx="6398262" cy="453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3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Klimatyzacja</a:t>
            </a:r>
          </a:p>
        </p:txBody>
      </p:sp>
    </p:spTree>
    <p:extLst>
      <p:ext uri="{BB962C8B-B14F-4D97-AF65-F5344CB8AC3E}">
        <p14:creationId xmlns:p14="http://schemas.microsoft.com/office/powerpoint/2010/main" val="39575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15">
            <a:extLst>
              <a:ext uri="{FF2B5EF4-FFF2-40B4-BE49-F238E27FC236}">
                <a16:creationId xmlns:a16="http://schemas.microsoft.com/office/drawing/2014/main" id="{C1D06713-6E33-025B-3C8B-3463E2B59B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493" y="2111212"/>
            <a:ext cx="6398262" cy="126444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Pozycja lidera</a:t>
            </a:r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5D9382C7-A3B3-A79E-0EBF-C84B55EE92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6446" y="3627592"/>
            <a:ext cx="6398262" cy="58626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Paweł</a:t>
            </a:r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210A1A02-DFD9-E8E4-F14D-8CEFEF4D692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6446" y="4239413"/>
            <a:ext cx="6398262" cy="45275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900" b="1" spc="0" baseline="0">
                <a:solidFill>
                  <a:srgbClr val="CF20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Synergy</a:t>
            </a:r>
            <a:endParaRPr lang="pl-PL" dirty="0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13FF17D7-C918-C3D0-13DC-1A9AB67547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82340" y="1805940"/>
            <a:ext cx="7947661" cy="41773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3" name="Symbol zastępczy obrazu 11">
            <a:extLst>
              <a:ext uri="{FF2B5EF4-FFF2-40B4-BE49-F238E27FC236}">
                <a16:creationId xmlns:a16="http://schemas.microsoft.com/office/drawing/2014/main" id="{5326B748-1C16-7812-2978-56CBC8C899C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70321" y="573882"/>
            <a:ext cx="5059680" cy="5408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2" name="Symbol zastępczy obrazu 13">
            <a:extLst>
              <a:ext uri="{FF2B5EF4-FFF2-40B4-BE49-F238E27FC236}">
                <a16:creationId xmlns:a16="http://schemas.microsoft.com/office/drawing/2014/main" id="{A0A03732-D65B-E48C-04F3-B5DDFDB8778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7790" y="1713912"/>
            <a:ext cx="613953" cy="4527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3766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960779F8-EC7F-1E63-0558-84B4F8BA34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11430000" cy="5981700"/>
          </a:xfrm>
          <a:prstGeom prst="rect">
            <a:avLst/>
          </a:prstGeom>
        </p:spPr>
      </p:pic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C86997B5-B3B1-BD9E-107B-7A2CFE0A91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8835" y="4781550"/>
            <a:ext cx="2251166" cy="12017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F4B535A6-88D0-D782-4863-70089964B8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3665" y="2232461"/>
            <a:ext cx="4055786" cy="2400499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72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2,4</a:t>
            </a:r>
          </a:p>
          <a:p>
            <a:pPr lvl="0"/>
            <a:endParaRPr lang="pl-PL" dirty="0"/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FFD82791-BB8E-96A7-C85F-B854F7E119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71703" y="2393693"/>
            <a:ext cx="6398262" cy="223926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8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miliony złotych w 2022</a:t>
            </a:r>
          </a:p>
        </p:txBody>
      </p:sp>
    </p:spTree>
    <p:extLst>
      <p:ext uri="{BB962C8B-B14F-4D97-AF65-F5344CB8AC3E}">
        <p14:creationId xmlns:p14="http://schemas.microsoft.com/office/powerpoint/2010/main" val="14264655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E8B28FC8-C04F-1A42-EF73-6FC82B4882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7505" y="2233600"/>
            <a:ext cx="6052455" cy="46605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95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Spotkanie branży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1F0B6EF-DC5E-83D6-3AAB-169140B74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1203" y="2645517"/>
            <a:ext cx="6058758" cy="119718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865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beauty</a:t>
            </a:r>
            <a:endParaRPr lang="pl-PL" dirty="0"/>
          </a:p>
        </p:txBody>
      </p:sp>
      <p:sp>
        <p:nvSpPr>
          <p:cNvPr id="12" name="Symbol zastępczy tekstu 15">
            <a:extLst>
              <a:ext uri="{FF2B5EF4-FFF2-40B4-BE49-F238E27FC236}">
                <a16:creationId xmlns:a16="http://schemas.microsoft.com/office/drawing/2014/main" id="{9700D64C-D61F-C617-F6A7-C000CCF299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1203" y="3877364"/>
            <a:ext cx="1914803" cy="401214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2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3" name="Symbol zastępczy tekstu 15">
            <a:extLst>
              <a:ext uri="{FF2B5EF4-FFF2-40B4-BE49-F238E27FC236}">
                <a16:creationId xmlns:a16="http://schemas.microsoft.com/office/drawing/2014/main" id="{C6B5CE6F-257B-5181-9F80-BF89DF0824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2199" y="4374206"/>
            <a:ext cx="1594177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000" b="1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5" name="Symbol zastępczy obrazu 13">
            <a:extLst>
              <a:ext uri="{FF2B5EF4-FFF2-40B4-BE49-F238E27FC236}">
                <a16:creationId xmlns:a16="http://schemas.microsoft.com/office/drawing/2014/main" id="{E886C327-5586-DCBC-03AE-91E8AA77E9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92199" y="4922034"/>
            <a:ext cx="1594177" cy="5544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55C8051C-B4EA-6FE0-370F-EAF6B28344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29558" y="4381704"/>
            <a:ext cx="3468024" cy="56732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000" b="1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16:00 - 19:00</a:t>
            </a:r>
          </a:p>
        </p:txBody>
      </p:sp>
      <p:sp>
        <p:nvSpPr>
          <p:cNvPr id="17" name="Symbol zastępczy obrazu 13">
            <a:extLst>
              <a:ext uri="{FF2B5EF4-FFF2-40B4-BE49-F238E27FC236}">
                <a16:creationId xmlns:a16="http://schemas.microsoft.com/office/drawing/2014/main" id="{11B8102E-6C66-3E8B-6F10-FB7AE3BC527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732420" y="6940"/>
            <a:ext cx="5697579" cy="59763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8" name="Symbol zastępczy obrazu 13">
            <a:extLst>
              <a:ext uri="{FF2B5EF4-FFF2-40B4-BE49-F238E27FC236}">
                <a16:creationId xmlns:a16="http://schemas.microsoft.com/office/drawing/2014/main" id="{5638872F-4B5A-A51F-F68C-D005FF503C8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503695" y="3914273"/>
            <a:ext cx="3926304" cy="206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98B0C546-60DB-F414-AB8E-511E1B1EF470}"/>
              </a:ext>
            </a:extLst>
          </p:cNvPr>
          <p:cNvCxnSpPr/>
          <p:nvPr userDrawn="1"/>
        </p:nvCxnSpPr>
        <p:spPr>
          <a:xfrm>
            <a:off x="2307103" y="4382705"/>
            <a:ext cx="0" cy="56732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8811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E8B28FC8-C04F-1A42-EF73-6FC82B4882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2369" y="2929285"/>
            <a:ext cx="6052455" cy="46605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5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Poszukujemy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C1F0B6EF-DC5E-83D6-3AAB-169140B74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7105" y="4262254"/>
            <a:ext cx="6058758" cy="95801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600" b="1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 err="1"/>
              <a:t>beauty</a:t>
            </a:r>
            <a:endParaRPr lang="pl-PL" dirty="0"/>
          </a:p>
        </p:txBody>
      </p:sp>
      <p:sp>
        <p:nvSpPr>
          <p:cNvPr id="17" name="Symbol zastępczy obrazu 13">
            <a:extLst>
              <a:ext uri="{FF2B5EF4-FFF2-40B4-BE49-F238E27FC236}">
                <a16:creationId xmlns:a16="http://schemas.microsoft.com/office/drawing/2014/main" id="{11B8102E-6C66-3E8B-6F10-FB7AE3BC527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59960" y="6940"/>
            <a:ext cx="4870039" cy="59763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8" name="Symbol zastępczy obrazu 13">
            <a:extLst>
              <a:ext uri="{FF2B5EF4-FFF2-40B4-BE49-F238E27FC236}">
                <a16:creationId xmlns:a16="http://schemas.microsoft.com/office/drawing/2014/main" id="{5638872F-4B5A-A51F-F68C-D005FF503C8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503695" y="3914273"/>
            <a:ext cx="3926304" cy="206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5" name="Symbol zastępczy tekstu 15">
            <a:extLst>
              <a:ext uri="{FF2B5EF4-FFF2-40B4-BE49-F238E27FC236}">
                <a16:creationId xmlns:a16="http://schemas.microsoft.com/office/drawing/2014/main" id="{4CDF8ABB-1039-0F3B-3014-72103F1889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0681" y="3401488"/>
            <a:ext cx="7542136" cy="103971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75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firmy z branży</a:t>
            </a:r>
          </a:p>
        </p:txBody>
      </p:sp>
    </p:spTree>
    <p:extLst>
      <p:ext uri="{BB962C8B-B14F-4D97-AF65-F5344CB8AC3E}">
        <p14:creationId xmlns:p14="http://schemas.microsoft.com/office/powerpoint/2010/main" val="2171660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E8B28FC8-C04F-1A42-EF73-6FC82B4882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377" y="4116789"/>
            <a:ext cx="6052455" cy="46605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1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 Maj</a:t>
            </a:r>
          </a:p>
        </p:txBody>
      </p:sp>
      <p:sp>
        <p:nvSpPr>
          <p:cNvPr id="17" name="Symbol zastępczy obrazu 13">
            <a:extLst>
              <a:ext uri="{FF2B5EF4-FFF2-40B4-BE49-F238E27FC236}">
                <a16:creationId xmlns:a16="http://schemas.microsoft.com/office/drawing/2014/main" id="{11B8102E-6C66-3E8B-6F10-FB7AE3BC527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43011" y="6940"/>
            <a:ext cx="4186988" cy="59763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8" name="Symbol zastępczy obrazu 13">
            <a:extLst>
              <a:ext uri="{FF2B5EF4-FFF2-40B4-BE49-F238E27FC236}">
                <a16:creationId xmlns:a16="http://schemas.microsoft.com/office/drawing/2014/main" id="{5638872F-4B5A-A51F-F68C-D005FF503C8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243011" y="3914273"/>
            <a:ext cx="4186988" cy="206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5" name="Symbol zastępczy tekstu 15">
            <a:extLst>
              <a:ext uri="{FF2B5EF4-FFF2-40B4-BE49-F238E27FC236}">
                <a16:creationId xmlns:a16="http://schemas.microsoft.com/office/drawing/2014/main" id="{4CDF8ABB-1039-0F3B-3014-72103F1889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7505" y="2693485"/>
            <a:ext cx="7542136" cy="85583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62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Podziękowanie</a:t>
            </a:r>
          </a:p>
        </p:txBody>
      </p:sp>
      <p:sp>
        <p:nvSpPr>
          <p:cNvPr id="4" name="Symbol zastępczy tekstu 15">
            <a:extLst>
              <a:ext uri="{FF2B5EF4-FFF2-40B4-BE49-F238E27FC236}">
                <a16:creationId xmlns:a16="http://schemas.microsoft.com/office/drawing/2014/main" id="{EE09DA49-271B-718F-E958-BADC2804875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3441" y="3511706"/>
            <a:ext cx="7542136" cy="6080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1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8E0CA177-E814-680C-336E-BA7E7C848C6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3440" y="4733903"/>
            <a:ext cx="6052455" cy="46605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41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i Piotr Schmidt</a:t>
            </a:r>
          </a:p>
        </p:txBody>
      </p:sp>
    </p:spTree>
    <p:extLst>
      <p:ext uri="{BB962C8B-B14F-4D97-AF65-F5344CB8AC3E}">
        <p14:creationId xmlns:p14="http://schemas.microsoft.com/office/powerpoint/2010/main" val="5838464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13">
            <a:extLst>
              <a:ext uri="{FF2B5EF4-FFF2-40B4-BE49-F238E27FC236}">
                <a16:creationId xmlns:a16="http://schemas.microsoft.com/office/drawing/2014/main" id="{A4EB441B-1FFA-3100-8770-1D21ED4AA1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49" y="1858962"/>
            <a:ext cx="4529555" cy="41235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8" name="Symbol zastępczy tekstu 15">
            <a:extLst>
              <a:ext uri="{FF2B5EF4-FFF2-40B4-BE49-F238E27FC236}">
                <a16:creationId xmlns:a16="http://schemas.microsoft.com/office/drawing/2014/main" id="{ADDB99BD-A019-B2AB-7CEC-B8B33A9DC72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58400" y="3671617"/>
            <a:ext cx="6052455" cy="46605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Tomasz Maj</a:t>
            </a:r>
          </a:p>
        </p:txBody>
      </p:sp>
      <p:sp>
        <p:nvSpPr>
          <p:cNvPr id="9" name="Symbol zastępczy tekstu 15">
            <a:extLst>
              <a:ext uri="{FF2B5EF4-FFF2-40B4-BE49-F238E27FC236}">
                <a16:creationId xmlns:a16="http://schemas.microsoft.com/office/drawing/2014/main" id="{8BBC3123-665F-3AC0-F9B3-CE29A4DC3C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68256" y="2373437"/>
            <a:ext cx="7542136" cy="85583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55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Podziękowanie</a:t>
            </a:r>
          </a:p>
        </p:txBody>
      </p:sp>
      <p:sp>
        <p:nvSpPr>
          <p:cNvPr id="10" name="Symbol zastępczy tekstu 15">
            <a:extLst>
              <a:ext uri="{FF2B5EF4-FFF2-40B4-BE49-F238E27FC236}">
                <a16:creationId xmlns:a16="http://schemas.microsoft.com/office/drawing/2014/main" id="{30DB14DD-8C7C-6DDA-BFA5-01A1925926F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70432" y="3126694"/>
            <a:ext cx="7542136" cy="6080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  <p:sp>
        <p:nvSpPr>
          <p:cNvPr id="11" name="Symbol zastępczy tekstu 15">
            <a:extLst>
              <a:ext uri="{FF2B5EF4-FFF2-40B4-BE49-F238E27FC236}">
                <a16:creationId xmlns:a16="http://schemas.microsoft.com/office/drawing/2014/main" id="{319940A3-21ED-E096-9A02-5B091A87809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70432" y="4228561"/>
            <a:ext cx="6052455" cy="46605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6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pPr lvl="0"/>
            <a:r>
              <a:rPr lang="pl-PL" dirty="0"/>
              <a:t>i Piotr Schmidt</a:t>
            </a:r>
          </a:p>
        </p:txBody>
      </p:sp>
    </p:spTree>
    <p:extLst>
      <p:ext uri="{BB962C8B-B14F-4D97-AF65-F5344CB8AC3E}">
        <p14:creationId xmlns:p14="http://schemas.microsoft.com/office/powerpoint/2010/main" val="417598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ymbol zastępczy obrazu 18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0468502-D944-0339-290C-17FFB9F7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61" t="-5026" r="-2775" b="-12636"/>
          <a:stretch/>
        </p:blipFill>
        <p:spPr>
          <a:xfrm>
            <a:off x="574767" y="591300"/>
            <a:ext cx="1341120" cy="566942"/>
          </a:xfrm>
          <a:prstGeom prst="rect">
            <a:avLst/>
          </a:prstGeom>
        </p:spPr>
      </p:pic>
      <p:sp>
        <p:nvSpPr>
          <p:cNvPr id="4" name="Symbol zastępczy tekstu 15">
            <a:extLst>
              <a:ext uri="{FF2B5EF4-FFF2-40B4-BE49-F238E27FC236}">
                <a16:creationId xmlns:a16="http://schemas.microsoft.com/office/drawing/2014/main" id="{E360C67E-A835-D6E1-1EE1-0BB6BB3CA305}"/>
              </a:ext>
            </a:extLst>
          </p:cNvPr>
          <p:cNvSpPr txBox="1">
            <a:spLocks/>
          </p:cNvSpPr>
          <p:nvPr userDrawn="1"/>
        </p:nvSpPr>
        <p:spPr>
          <a:xfrm>
            <a:off x="507505" y="1147498"/>
            <a:ext cx="1459006" cy="285750"/>
          </a:xfrm>
          <a:prstGeom prst="rect">
            <a:avLst/>
          </a:prstGeom>
        </p:spPr>
        <p:txBody>
          <a:bodyPr/>
          <a:lstStyle>
            <a:lvl1pPr marL="0" indent="0" algn="l" defTabSz="797814" rtl="0" eaLnBrk="1" latinLnBrk="0" hangingPunct="1">
              <a:lnSpc>
                <a:spcPct val="90000"/>
              </a:lnSpc>
              <a:spcBef>
                <a:spcPts val="873"/>
              </a:spcBef>
              <a:buFont typeface="Arial" panose="020B0604020202020204" pitchFamily="34" charset="0"/>
              <a:buNone/>
              <a:defRPr sz="22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98907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20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7814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7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6721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5628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93989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896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91803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90710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267044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1" r:id="rId2"/>
    <p:sldLayoutId id="2147483709" r:id="rId3"/>
    <p:sldLayoutId id="2147483710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  <p:sldLayoutId id="2147483734" r:id="rId26"/>
    <p:sldLayoutId id="2147483735" r:id="rId27"/>
    <p:sldLayoutId id="2147483736" r:id="rId28"/>
    <p:sldLayoutId id="2147483737" r:id="rId29"/>
  </p:sldLayoutIdLst>
  <p:txStyles>
    <p:titleStyle>
      <a:lvl1pPr algn="l" defTabSz="797814" rtl="0" eaLnBrk="1" latinLnBrk="0" hangingPunct="1">
        <a:lnSpc>
          <a:spcPct val="90000"/>
        </a:lnSpc>
        <a:spcBef>
          <a:spcPct val="0"/>
        </a:spcBef>
        <a:buNone/>
        <a:defRPr sz="38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454" indent="-199454" algn="l" defTabSz="797814" rtl="0" eaLnBrk="1" latinLnBrk="0" hangingPunct="1">
        <a:lnSpc>
          <a:spcPct val="90000"/>
        </a:lnSpc>
        <a:spcBef>
          <a:spcPts val="873"/>
        </a:spcBef>
        <a:buFont typeface="Arial" panose="020B0604020202020204" pitchFamily="34" charset="0"/>
        <a:buChar char="•"/>
        <a:defRPr sz="2443" kern="1200">
          <a:solidFill>
            <a:schemeClr val="tx1"/>
          </a:solidFill>
          <a:latin typeface="+mn-lt"/>
          <a:ea typeface="+mn-ea"/>
          <a:cs typeface="+mn-cs"/>
        </a:defRPr>
      </a:lvl1pPr>
      <a:lvl2pPr marL="598361" indent="-199454" algn="l" defTabSz="797814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2094" kern="1200">
          <a:solidFill>
            <a:schemeClr val="tx1"/>
          </a:solidFill>
          <a:latin typeface="+mn-lt"/>
          <a:ea typeface="+mn-ea"/>
          <a:cs typeface="+mn-cs"/>
        </a:defRPr>
      </a:lvl2pPr>
      <a:lvl3pPr marL="997268" indent="-199454" algn="l" defTabSz="797814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745" kern="1200">
          <a:solidFill>
            <a:schemeClr val="tx1"/>
          </a:solidFill>
          <a:latin typeface="+mn-lt"/>
          <a:ea typeface="+mn-ea"/>
          <a:cs typeface="+mn-cs"/>
        </a:defRPr>
      </a:lvl3pPr>
      <a:lvl4pPr marL="1396175" indent="-199454" algn="l" defTabSz="797814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4pPr>
      <a:lvl5pPr marL="1795082" indent="-199454" algn="l" defTabSz="797814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5pPr>
      <a:lvl6pPr marL="2193989" indent="-199454" algn="l" defTabSz="797814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6pPr>
      <a:lvl7pPr marL="2592896" indent="-199454" algn="l" defTabSz="797814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7pPr>
      <a:lvl8pPr marL="2991803" indent="-199454" algn="l" defTabSz="797814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8pPr>
      <a:lvl9pPr marL="3390710" indent="-199454" algn="l" defTabSz="797814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1pPr>
      <a:lvl2pPr marL="398907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2pPr>
      <a:lvl3pPr marL="797814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3pPr>
      <a:lvl4pPr marL="1196721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4pPr>
      <a:lvl5pPr marL="1595628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5pPr>
      <a:lvl6pPr marL="1994535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6pPr>
      <a:lvl7pPr marL="2393442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7pPr>
      <a:lvl8pPr marL="2792349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8pPr>
      <a:lvl9pPr marL="3191256" algn="l" defTabSz="797814" rtl="0" eaLnBrk="1" latinLnBrk="0" hangingPunct="1">
        <a:defRPr sz="157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ymbol zastępczy obrazu 20" descr="Obraz zawierający osoba, stół, w pomieszczeniu, ludzie&#10;&#10;Opis wygenerowany automatycznie">
            <a:extLst>
              <a:ext uri="{FF2B5EF4-FFF2-40B4-BE49-F238E27FC236}">
                <a16:creationId xmlns:a16="http://schemas.microsoft.com/office/drawing/2014/main" id="{32332B01-9B48-1656-D4F6-7F89F9606C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" r="256"/>
          <a:stretch>
            <a:fillRect/>
          </a:stretch>
        </p:blipFill>
        <p:spPr>
          <a:xfrm>
            <a:off x="7210439" y="0"/>
            <a:ext cx="4227512" cy="5983288"/>
          </a:xfrm>
        </p:spPr>
      </p:pic>
      <p:pic>
        <p:nvPicPr>
          <p:cNvPr id="23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83AE2159-338F-BD7A-AC93-2736D401DD0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EF1B340-36F8-3750-EC3D-0829EDA3F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AF77C1FE-271C-C235-292A-0844EA8D71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dirty="0"/>
              <a:t>Biuro Regionalne BNI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7D43CAB2-0599-88E6-038B-C0A8964CFE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AAD1ED1D-58D9-9F17-FC7D-6037697168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4467" y="5071383"/>
            <a:ext cx="4921766" cy="368766"/>
          </a:xfrm>
        </p:spPr>
        <p:txBody>
          <a:bodyPr/>
          <a:lstStyle/>
          <a:p>
            <a:r>
              <a:rPr lang="pl-PL" dirty="0"/>
              <a:t>al. Grunwaldzka 415, Gdańsk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7B632298-BFF8-4D9C-3415-965105F7BC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970DB07E-E139-50F8-2947-58C318B45B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15772" y="4008224"/>
            <a:ext cx="4022393" cy="567326"/>
          </a:xfrm>
        </p:spPr>
        <p:txBody>
          <a:bodyPr/>
          <a:lstStyle/>
          <a:p>
            <a:r>
              <a:rPr lang="pl-PL" dirty="0"/>
              <a:t>16:00 – 19:00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459F71B8-5E30-A62D-B66A-F21A7F7C4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AB293539-9093-4B13-B960-44E5E1B345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2564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osoba, grupa, pozowanie, stojący&#10;&#10;Opis wygenerowany automatycznie">
            <a:extLst>
              <a:ext uri="{FF2B5EF4-FFF2-40B4-BE49-F238E27FC236}">
                <a16:creationId xmlns:a16="http://schemas.microsoft.com/office/drawing/2014/main" id="{B9A02868-B8CF-DD81-11D1-AF230C4B9430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56" t="-21582" r="-12514" b="-15717"/>
          <a:stretch/>
        </p:blipFill>
        <p:spPr>
          <a:xfrm>
            <a:off x="6630566" y="0"/>
            <a:ext cx="4799434" cy="5983288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ADB593C-D3AC-5B70-E63F-A46E13BA34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BF17A3B-9BE7-7A40-6709-DE12892F4A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1E7BB9DF-B441-2C47-88EF-6DAF7D613B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2DF9CB5E-3099-5553-18F4-A67A7409AE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59126642-6BCD-44B2-94AB-78216BBEE9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E21D42DA-6B3E-4B39-EBF9-3B2D613281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85EF7E56-2690-D7A0-D88F-95B5F30B04A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42" t="-32064" r="-5117" b="-30448"/>
          <a:stretch/>
        </p:blipFill>
        <p:spPr>
          <a:xfrm>
            <a:off x="500908" y="4939452"/>
            <a:ext cx="1594177" cy="554447"/>
          </a:xfrm>
        </p:spPr>
      </p:pic>
      <p:pic>
        <p:nvPicPr>
          <p:cNvPr id="15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EF4DF464-70BD-762E-D6F5-214C6FD6F2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3074709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 descr="Obraz zawierający osoba, w pomieszczeniu, stół, ludzie&#10;&#10;Opis wygenerowany automatycznie">
            <a:extLst>
              <a:ext uri="{FF2B5EF4-FFF2-40B4-BE49-F238E27FC236}">
                <a16:creationId xmlns:a16="http://schemas.microsoft.com/office/drawing/2014/main" id="{117AC24F-4FF0-506A-F1A0-CAFD09FD17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>
          <a:xfrm>
            <a:off x="7210439" y="0"/>
            <a:ext cx="4227512" cy="5983288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0B03C1C1-9803-3611-C44B-721E7EC2C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00609DD6-1D5F-B4C3-18F2-5C22B5A058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36FDBFB-CA90-A004-2880-2EFB6E1640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dirty="0"/>
              <a:t>Biuro Regionalne BNI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B01DE3EB-B585-004F-03C1-979FBB2A489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0DD20427-3774-EB6B-84CD-605FC2DC7B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9498" y="5071912"/>
            <a:ext cx="5525542" cy="368766"/>
          </a:xfrm>
        </p:spPr>
        <p:txBody>
          <a:bodyPr/>
          <a:lstStyle/>
          <a:p>
            <a:r>
              <a:rPr lang="pl-PL" dirty="0"/>
              <a:t>al. Grunwaldzka 415, Gdańsk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8232CA98-A5E2-C2F8-BC27-7BFF1552A7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BD7BE40-58FE-8732-C989-271A294C93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DD7CDC7A-1B97-B53D-7890-05AA5C97DC3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1368468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tekst, computer, w pomieszczeniu, otwarte&#10;&#10;Opis wygenerowany automatycznie">
            <a:extLst>
              <a:ext uri="{FF2B5EF4-FFF2-40B4-BE49-F238E27FC236}">
                <a16:creationId xmlns:a16="http://schemas.microsoft.com/office/drawing/2014/main" id="{676D4555-18C9-45A1-8469-E577BFB1FF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" t="-33413" b="-13669"/>
          <a:stretch/>
        </p:blipFill>
        <p:spPr>
          <a:xfrm>
            <a:off x="6696075" y="0"/>
            <a:ext cx="4733925" cy="4780756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090C821-368E-EC9E-22A1-B5A14E29D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0877CC7E-EE3A-458C-78CF-19F05BE211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2B8E1128-6FB7-0FF7-7653-CDE554C2517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102C7739-3494-A515-9E0B-9E70A8605D7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11AFB54F-AD8E-C835-451C-5CA0CBA9C8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4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62E37DA8-A809-20F9-1D10-9A94E7DE928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  <p:pic>
        <p:nvPicPr>
          <p:cNvPr id="18" name="Symbol zastępczy obrazu 16">
            <a:extLst>
              <a:ext uri="{FF2B5EF4-FFF2-40B4-BE49-F238E27FC236}">
                <a16:creationId xmlns:a16="http://schemas.microsoft.com/office/drawing/2014/main" id="{DA677B58-14CA-8687-C69D-7FA7F9B408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42" t="-32064" r="-5117" b="-30448"/>
          <a:stretch/>
        </p:blipFill>
        <p:spPr>
          <a:xfrm>
            <a:off x="500908" y="4939452"/>
            <a:ext cx="1594177" cy="55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08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7A3BFB78-07A4-74BB-556B-41D63AE88D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87B0A79-C248-0B2B-EAA4-E14F933E6C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246FB81-C66A-8831-DF0F-9241711D2F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F6A92DA-CAE2-EF32-B11C-D72CD8DDB3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42665" y="4024604"/>
            <a:ext cx="6398262" cy="538687"/>
          </a:xfrm>
        </p:spPr>
        <p:txBody>
          <a:bodyPr/>
          <a:lstStyle/>
          <a:p>
            <a:r>
              <a:rPr lang="pl-PL" dirty="0"/>
              <a:t>za zaproszenie 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Gości</a:t>
            </a:r>
          </a:p>
        </p:txBody>
      </p:sp>
      <p:pic>
        <p:nvPicPr>
          <p:cNvPr id="12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1F39536D-61D7-DBF1-9C99-08DCB6BE62E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  <p:pic>
        <p:nvPicPr>
          <p:cNvPr id="18" name="Symbol zastępczy obrazu 17" descr="Obraz zawierający osoba, krawat, garnitur, człowiek&#10;&#10;Opis wygenerowany automatycznie">
            <a:extLst>
              <a:ext uri="{FF2B5EF4-FFF2-40B4-BE49-F238E27FC236}">
                <a16:creationId xmlns:a16="http://schemas.microsoft.com/office/drawing/2014/main" id="{E5DE69DF-2C89-D2AD-595F-7A382D3D7D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>
            <a:fillRect/>
          </a:stretch>
        </p:blipFill>
        <p:spPr/>
      </p:pic>
      <p:sp>
        <p:nvSpPr>
          <p:cNvPr id="21" name="Symbol zastępczy tekstu 8">
            <a:extLst>
              <a:ext uri="{FF2B5EF4-FFF2-40B4-BE49-F238E27FC236}">
                <a16:creationId xmlns:a16="http://schemas.microsoft.com/office/drawing/2014/main" id="{A045EE9E-1DD7-E688-CF0F-C02B06E5005B}"/>
              </a:ext>
            </a:extLst>
          </p:cNvPr>
          <p:cNvSpPr txBox="1">
            <a:spLocks/>
          </p:cNvSpPr>
          <p:nvPr/>
        </p:nvSpPr>
        <p:spPr>
          <a:xfrm>
            <a:off x="4242665" y="4492231"/>
            <a:ext cx="6398262" cy="538687"/>
          </a:xfrm>
          <a:prstGeom prst="rect">
            <a:avLst/>
          </a:prstGeom>
        </p:spPr>
        <p:txBody>
          <a:bodyPr/>
          <a:lstStyle>
            <a:lvl1pPr marL="0" indent="0" algn="just" defTabSz="797814" rtl="0" eaLnBrk="1" latinLnBrk="0" hangingPunct="1">
              <a:lnSpc>
                <a:spcPct val="90000"/>
              </a:lnSpc>
              <a:spcBef>
                <a:spcPts val="873"/>
              </a:spcBef>
              <a:buFont typeface="Arial" panose="020B0604020202020204" pitchFamily="34" charset="0"/>
              <a:buNone/>
              <a:defRPr sz="3000" b="1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98907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20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7814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7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6721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5628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93989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896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91803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90710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na spotkanie naszej Grupy</a:t>
            </a:r>
            <a:endParaRPr lang="pl-PL" dirty="0">
              <a:solidFill>
                <a:srgbClr val="CF203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77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osoba, garnitur, stojący, człowiek&#10;&#10;Opis wygenerowany automatycznie">
            <a:extLst>
              <a:ext uri="{FF2B5EF4-FFF2-40B4-BE49-F238E27FC236}">
                <a16:creationId xmlns:a16="http://schemas.microsoft.com/office/drawing/2014/main" id="{C36881B4-1257-005D-9C65-A178C54A4F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40" t="-793" r="-4385" b="-133"/>
          <a:stretch/>
        </p:blipFill>
        <p:spPr>
          <a:xfrm>
            <a:off x="-130632" y="1506306"/>
            <a:ext cx="4657060" cy="4465444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3764BAC0-4A0B-FD33-FB17-6DFAA16FAE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781C235D-7A8F-2B7A-2FED-98066CE970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F555B86-6066-FF93-EABB-B165B20AD00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A852DE77-A435-B34B-AD7F-98041677D3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/>
              <a:t>za zaproszenie 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Gości</a:t>
            </a:r>
          </a:p>
        </p:txBody>
      </p:sp>
      <p:pic>
        <p:nvPicPr>
          <p:cNvPr id="12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89E65AAF-8F07-085F-79D9-C46EC3016DE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2FC14A96-75DC-62B7-E3F0-9FBE08F7C7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31761" y="4476206"/>
            <a:ext cx="5656247" cy="44097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8907" indent="0">
              <a:buNone/>
              <a:defRPr/>
            </a:lvl2pPr>
            <a:lvl3pPr marL="797814" indent="0">
              <a:buNone/>
              <a:defRPr/>
            </a:lvl3pPr>
            <a:lvl4pPr marL="1196721" indent="0">
              <a:buNone/>
              <a:defRPr/>
            </a:lvl4pPr>
            <a:lvl5pPr marL="1595628" indent="0">
              <a:buNone/>
              <a:defRPr/>
            </a:lvl5pPr>
          </a:lstStyle>
          <a:p>
            <a:r>
              <a:rPr lang="pl-PL" dirty="0"/>
              <a:t>na spotkanie naszej Grupy</a:t>
            </a:r>
            <a:endParaRPr lang="pl-PL" dirty="0">
              <a:solidFill>
                <a:srgbClr val="CF203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78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osoba, stojący, ubrania, kobieta&#10;&#10;Opis wygenerowany automatycznie">
            <a:extLst>
              <a:ext uri="{FF2B5EF4-FFF2-40B4-BE49-F238E27FC236}">
                <a16:creationId xmlns:a16="http://schemas.microsoft.com/office/drawing/2014/main" id="{AE356709-CFBF-6BBE-FDC8-FC4E6161EE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86" r="-1473" b="89"/>
          <a:stretch/>
        </p:blipFill>
        <p:spPr>
          <a:xfrm>
            <a:off x="0" y="1523724"/>
            <a:ext cx="4657060" cy="4465444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99D2D4F-EE24-1443-7ADD-B4E8FDF82B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7F43AA4-6D2F-C9BE-EC51-B8730228EF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E16AAAB5-4D48-9082-3CBE-D30C545051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1F547213-1A06-50E8-C76D-8A4200D5213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/>
              <a:t>za zaproszenie 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Gości</a:t>
            </a:r>
            <a:endParaRPr lang="pl-PL" dirty="0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DC28957E-BCC6-E4BC-61FC-2D085EE8AF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3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1BF58D53-0717-06A4-CDE3-5D888F75CD9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3273390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osoba, kobieta&#10;&#10;Opis wygenerowany automatycznie">
            <a:extLst>
              <a:ext uri="{FF2B5EF4-FFF2-40B4-BE49-F238E27FC236}">
                <a16:creationId xmlns:a16="http://schemas.microsoft.com/office/drawing/2014/main" id="{5AE5783B-022A-D97F-500F-BC4BA8B6B0E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" r="252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7620F72-2FED-C896-2B88-448327B4FE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29F484F-ACBD-6647-3D5A-F0FA60BB53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77E9A49F-17C7-9F97-8DEA-1175E159E7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DB0EDB5A-1BCD-9FBC-706C-03E8D761182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14A1CE9A-AEC1-B081-E120-7AE8B4C82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dirty="0"/>
              <a:t>dostali 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15 rekomendacji</a:t>
            </a:r>
            <a:r>
              <a:rPr lang="pl-PL" dirty="0"/>
              <a:t>.</a:t>
            </a:r>
          </a:p>
        </p:txBody>
      </p:sp>
      <p:pic>
        <p:nvPicPr>
          <p:cNvPr id="13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8D29B36A-BEAB-7BEC-5933-9A2A0CF2345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294538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C611499-E3C1-8EBE-772A-BBD1CEF732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/>
              <a:t>Członkowie naszej Grupy dostali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F641862-1B1E-BC86-3545-9D9901D1C9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0FCFB95-2C05-B5D9-D2BF-AC443D5999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2DF19851-1517-2FB0-FCF9-53AFEE00E6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" name="Symbol zastępczy obrazu 14" descr="Obraz zawierający osoba, grupa, pozowanie, garnitur&#10;&#10;Opis wygenerowany automatycznie">
            <a:extLst>
              <a:ext uri="{FF2B5EF4-FFF2-40B4-BE49-F238E27FC236}">
                <a16:creationId xmlns:a16="http://schemas.microsoft.com/office/drawing/2014/main" id="{53FDE9A8-DF61-ED08-02F8-7F7B6D9A286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8" t="6742" r="-8705" b="-35"/>
          <a:stretch/>
        </p:blipFill>
        <p:spPr>
          <a:xfrm>
            <a:off x="171765" y="1519707"/>
            <a:ext cx="3998335" cy="4376328"/>
          </a:xfrm>
        </p:spPr>
      </p:pic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A3B4750F-0500-24D6-47DB-F26B5ABF88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dirty="0">
                <a:solidFill>
                  <a:srgbClr val="CF2030"/>
                </a:solidFill>
              </a:rPr>
              <a:t>15 rekomendacji</a:t>
            </a:r>
            <a:r>
              <a:rPr lang="pl-PL" dirty="0"/>
              <a:t>.</a:t>
            </a:r>
          </a:p>
        </p:txBody>
      </p:sp>
      <p:pic>
        <p:nvPicPr>
          <p:cNvPr id="13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D372B0E0-666B-3FA0-2D2B-BBB05BD5894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3514275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6D0D01D-8BA1-EF7A-E6FE-8622C21151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7BEA93BE-D193-A4FE-FD73-005F5A8A2A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7D467F3-462B-DCD0-E42B-3DB74DB3D2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0274" y="3614769"/>
            <a:ext cx="6242263" cy="1395845"/>
          </a:xfrm>
        </p:spPr>
        <p:txBody>
          <a:bodyPr/>
          <a:lstStyle/>
          <a:p>
            <a:r>
              <a:rPr lang="pl-PL" dirty="0"/>
              <a:t>wziął udział w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 liczbie</a:t>
            </a:r>
          </a:p>
          <a:p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spotkań 1 na 1</a:t>
            </a:r>
            <a:r>
              <a:rPr lang="pl-PL" dirty="0"/>
              <a:t>, tworząc okazje</a:t>
            </a:r>
          </a:p>
          <a:p>
            <a:r>
              <a:rPr lang="pl-PL" dirty="0"/>
              <a:t>do realizacji nowych projektów.</a:t>
            </a:r>
          </a:p>
        </p:txBody>
      </p:sp>
      <p:pic>
        <p:nvPicPr>
          <p:cNvPr id="13" name="Symbol zastępczy obrazu 12" descr="Obraz zawierający osoba, człowiek, nosić, uśmiech&#10;&#10;Opis wygenerowany automatycznie">
            <a:extLst>
              <a:ext uri="{FF2B5EF4-FFF2-40B4-BE49-F238E27FC236}">
                <a16:creationId xmlns:a16="http://schemas.microsoft.com/office/drawing/2014/main" id="{DED5C811-5C75-1F1D-35A6-DB51657B17C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6" t="7623" r="9818" b="15890"/>
          <a:stretch/>
        </p:blipFill>
        <p:spPr>
          <a:xfrm>
            <a:off x="607219" y="2024062"/>
            <a:ext cx="3202781" cy="3106737"/>
          </a:xfrm>
        </p:spPr>
      </p:pic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69C100EE-A29E-7454-BD11-15DBD80BC2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7883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2365671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A6BED89-B621-5986-8F59-962FE1F0B8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F02AB71-F0BC-3ABC-CB73-F6053725742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87B0316-3A13-B0A6-3E12-10183BFFF4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99905" y="3295632"/>
            <a:ext cx="6120346" cy="1302494"/>
          </a:xfrm>
        </p:spPr>
        <p:txBody>
          <a:bodyPr/>
          <a:lstStyle/>
          <a:p>
            <a:pPr marL="0" marR="0" lvl="0" indent="0" algn="just" defTabSz="797814" rtl="0" eaLnBrk="1" fontAlgn="auto" latinLnBrk="0" hangingPunct="1">
              <a:lnSpc>
                <a:spcPct val="90000"/>
              </a:lnSpc>
              <a:spcBef>
                <a:spcPts val="87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wzięła udział w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CF203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największej liczbie</a:t>
            </a:r>
          </a:p>
          <a:p>
            <a:pPr marL="0" marR="0" lvl="0" indent="0" algn="just" defTabSz="797814" rtl="0" eaLnBrk="1" fontAlgn="auto" latinLnBrk="0" hangingPunct="1">
              <a:lnSpc>
                <a:spcPct val="90000"/>
              </a:lnSpc>
              <a:spcBef>
                <a:spcPts val="87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CF203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spotkań 1 na 1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tworząc okazje</a:t>
            </a:r>
          </a:p>
          <a:p>
            <a:pPr marL="0" marR="0" lvl="0" indent="0" algn="just" defTabSz="797814" rtl="0" eaLnBrk="1" fontAlgn="auto" latinLnBrk="0" hangingPunct="1">
              <a:lnSpc>
                <a:spcPct val="90000"/>
              </a:lnSpc>
              <a:spcBef>
                <a:spcPts val="87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realizacji nowych projektów.</a:t>
            </a:r>
          </a:p>
        </p:txBody>
      </p:sp>
      <p:pic>
        <p:nvPicPr>
          <p:cNvPr id="13" name="Symbol zastępczy obrazu 12" descr="Obraz zawierający osoba&#10;&#10;Opis wygenerowany automatycznie">
            <a:extLst>
              <a:ext uri="{FF2B5EF4-FFF2-40B4-BE49-F238E27FC236}">
                <a16:creationId xmlns:a16="http://schemas.microsoft.com/office/drawing/2014/main" id="{9EEAD5CC-CFE7-9CDB-9296-D23D4DDF583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7" b="393"/>
          <a:stretch/>
        </p:blipFill>
        <p:spPr>
          <a:xfrm>
            <a:off x="0" y="1692797"/>
            <a:ext cx="4599904" cy="4296371"/>
          </a:xfrm>
        </p:spPr>
      </p:pic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5CA6A515-5E4B-B350-1334-EA0B18D6C2D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977821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5D86AFD-28D2-DB8F-2D0C-96B9E2748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E0AFB3A-0BD7-7DD5-6D26-0E5DA874E8C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7E27A7FC-2392-6622-28E7-C70D566052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99905" y="3304341"/>
            <a:ext cx="6285809" cy="1395845"/>
          </a:xfrm>
        </p:spPr>
        <p:txBody>
          <a:bodyPr/>
          <a:lstStyle/>
          <a:p>
            <a:r>
              <a:rPr lang="pl-PL" dirty="0"/>
              <a:t>wziął udział w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 liczbie</a:t>
            </a:r>
          </a:p>
          <a:p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spotkań 1 na 1</a:t>
            </a:r>
            <a:r>
              <a:rPr lang="pl-PL" dirty="0"/>
              <a:t>, tworząc okazje</a:t>
            </a:r>
          </a:p>
          <a:p>
            <a:r>
              <a:rPr lang="pl-PL" dirty="0"/>
              <a:t>do realizacji nowych projektów.</a:t>
            </a:r>
          </a:p>
        </p:txBody>
      </p:sp>
      <p:pic>
        <p:nvPicPr>
          <p:cNvPr id="13" name="Symbol zastępczy obrazu 12" descr="Obraz zawierający osoba, napój, ludzie, picie&#10;&#10;Opis wygenerowany automatycznie">
            <a:extLst>
              <a:ext uri="{FF2B5EF4-FFF2-40B4-BE49-F238E27FC236}">
                <a16:creationId xmlns:a16="http://schemas.microsoft.com/office/drawing/2014/main" id="{6882133B-D4C3-2564-A420-2EF4EE3E788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8" b="5578"/>
          <a:stretch>
            <a:fillRect/>
          </a:stretch>
        </p:blipFill>
        <p:spPr/>
      </p:pic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5F9569BB-6441-B261-3E42-8C786C55873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2825470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osoba, kobieta&#10;&#10;Opis wygenerowany automatycznie">
            <a:extLst>
              <a:ext uri="{FF2B5EF4-FFF2-40B4-BE49-F238E27FC236}">
                <a16:creationId xmlns:a16="http://schemas.microsoft.com/office/drawing/2014/main" id="{19804FB8-7AB7-0E2E-DA2E-81A11D277A4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" r="224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9CABDB7-1D81-0DA1-C2BD-8242B7A51A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EB21A47-8DC6-9A93-3E76-0835B527794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F58F78FD-B4AC-6B37-6109-8348E9A8720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44304" y="3513891"/>
            <a:ext cx="6763329" cy="524709"/>
          </a:xfrm>
        </p:spPr>
        <p:txBody>
          <a:bodyPr/>
          <a:lstStyle/>
          <a:p>
            <a:r>
              <a:rPr lang="pl-PL" dirty="0"/>
              <a:t>otrzymała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20 podziękowań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3854BD26-4E8F-AAF5-5BEB-96919E1D9F3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4A2785DA-E8EE-88BC-9696-1BC4FAB354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3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058CAE3E-461D-366F-4147-997EB1015E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3968147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osoba, trzymanie, dłoń, pozowanie&#10;&#10;Opis wygenerowany automatycznie">
            <a:extLst>
              <a:ext uri="{FF2B5EF4-FFF2-40B4-BE49-F238E27FC236}">
                <a16:creationId xmlns:a16="http://schemas.microsoft.com/office/drawing/2014/main" id="{49BB5A9C-2FF4-A297-5DF8-F92BD8804AD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" t="-1745" r="-1310" b="50940"/>
          <a:stretch/>
        </p:blipFill>
        <p:spPr>
          <a:xfrm>
            <a:off x="-1902" y="1297577"/>
            <a:ext cx="4295605" cy="4711043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B220DD5-C756-8E0F-3319-1B3D2CDF66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33320F0-03CE-5F22-CB28-47C2983760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0DCB985-33B4-E7E1-6B4B-D10992FDAB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/>
              <a:t>kieruje się zasadą </a:t>
            </a:r>
            <a:r>
              <a:rPr lang="pl-PL" dirty="0" err="1"/>
              <a:t>Givers</a:t>
            </a:r>
            <a:r>
              <a:rPr lang="pl-PL" dirty="0"/>
              <a:t> </a:t>
            </a:r>
            <a:r>
              <a:rPr lang="pl-PL" dirty="0" err="1"/>
              <a:t>Gain</a:t>
            </a:r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0C6B385B-D0BB-2502-0E1C-9C367619420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i otrzymała 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20 podziękowań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5C98E60B-AD97-EFB1-2DC2-A0528D842F0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B290195F-A470-A859-1672-2B596DAF673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4293969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osoba, człowiek, garnitur, stojący&#10;&#10;Opis wygenerowany automatycznie">
            <a:extLst>
              <a:ext uri="{FF2B5EF4-FFF2-40B4-BE49-F238E27FC236}">
                <a16:creationId xmlns:a16="http://schemas.microsoft.com/office/drawing/2014/main" id="{00DB5BC8-CF6A-815C-EB19-C04F59936D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79" t="-5364" b="54355"/>
          <a:stretch/>
        </p:blipFill>
        <p:spPr>
          <a:xfrm>
            <a:off x="-1902" y="591300"/>
            <a:ext cx="4357524" cy="5391193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306A57C2-3E90-5978-681E-1EA0CC1338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3C589D-0D8E-1F97-5ABE-0F426236D4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52D2615B-BB96-BF94-99FE-E8B6C8D2E9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/>
              <a:t>kieruje się zasadą </a:t>
            </a:r>
            <a:r>
              <a:rPr lang="pl-PL" dirty="0" err="1"/>
              <a:t>Givers</a:t>
            </a:r>
            <a:r>
              <a:rPr lang="pl-PL" dirty="0"/>
              <a:t> </a:t>
            </a:r>
            <a:r>
              <a:rPr lang="pl-PL" dirty="0" err="1"/>
              <a:t>Gain</a:t>
            </a:r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92BE75CD-7FEA-6792-F2F3-EBCE8DA0C8C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i otrzymał 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20 podziękowań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E3AF6AA-6164-3AF8-8204-8FDD949A10E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9BE641C6-EBCE-6593-D47D-2AEC9975AE4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3653023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, kobieta&#10;&#10;Opis wygenerowany automatycznie">
            <a:extLst>
              <a:ext uri="{FF2B5EF4-FFF2-40B4-BE49-F238E27FC236}">
                <a16:creationId xmlns:a16="http://schemas.microsoft.com/office/drawing/2014/main" id="{877F80AC-3B51-C3FA-D15C-81C31978E0B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" r="224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F6ECA73C-15C1-1E41-E009-AD20B456C0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0F6F5EFD-9C86-3C2F-2904-484273E4E44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C2C145A-E52E-8561-0B28-D61874A577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C20ECCF5-FDDE-36E8-57CF-6A9D3CF5DF4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8B80D9E-582F-4F46-DDAA-4D271C3E43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524EBDB7-0CD4-B0EA-1456-EF6AFC2D6A2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2350835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967570C-9CD7-5657-668F-C23D51C9E1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9A2CF794-6B89-E6B6-479C-6BE8B264AE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06224" y="3119617"/>
            <a:ext cx="6927833" cy="424773"/>
          </a:xfrm>
        </p:spPr>
        <p:txBody>
          <a:bodyPr/>
          <a:lstStyle/>
          <a:p>
            <a:r>
              <a:rPr lang="pl-PL" dirty="0"/>
              <a:t>wykonała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szkoleń BNIU</a:t>
            </a:r>
            <a:r>
              <a:rPr lang="pl-PL" dirty="0"/>
              <a:t>, aby jeszcze</a:t>
            </a:r>
          </a:p>
        </p:txBody>
      </p:sp>
      <p:pic>
        <p:nvPicPr>
          <p:cNvPr id="17" name="Symbol zastępczy obrazu 16" descr="Obraz zawierający osoba, siedzenie, komputer, biurko&#10;&#10;Opis wygenerowany automatycznie">
            <a:extLst>
              <a:ext uri="{FF2B5EF4-FFF2-40B4-BE49-F238E27FC236}">
                <a16:creationId xmlns:a16="http://schemas.microsoft.com/office/drawing/2014/main" id="{B42F900D-D8A2-D8B5-E2CC-2AF47B57F17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00" t="-1979" r="-10123" b="-8053"/>
          <a:stretch/>
        </p:blipFill>
        <p:spPr>
          <a:xfrm>
            <a:off x="26127" y="1332411"/>
            <a:ext cx="4306224" cy="4639339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35FC28EF-5BB8-CCFF-EDF0-C07C2222799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dirty="0"/>
              <a:t>skuteczniej wykorzystywać zasoby BNI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2977F68E-E3AE-834E-22DE-0B7029155E7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dirty="0"/>
              <a:t>i dzielić się wiedzą i innymi Członkami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E2DE96CB-BA60-757D-9D4F-2255C7A3E7C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dirty="0"/>
              <a:t>naszej Grupy.</a:t>
            </a:r>
          </a:p>
        </p:txBody>
      </p:sp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87A55C7E-3BEE-053B-028C-ACA15582C91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2343797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F27E2D8-D56D-7203-7394-1329E35F89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" name="Symbol zastępczy obrazu 14" descr="Obraz zawierający osoba, skóra&#10;&#10;Opis wygenerowany automatycznie">
            <a:extLst>
              <a:ext uri="{FF2B5EF4-FFF2-40B4-BE49-F238E27FC236}">
                <a16:creationId xmlns:a16="http://schemas.microsoft.com/office/drawing/2014/main" id="{A2D99A51-42CD-A8EC-6330-7F045608437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76" t="-2465" r="-23549" b="-1914"/>
          <a:stretch/>
        </p:blipFill>
        <p:spPr>
          <a:xfrm>
            <a:off x="34836" y="1422504"/>
            <a:ext cx="4306224" cy="4549246"/>
          </a:xfr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3A2F7D9-0A68-6186-F2D8-5860A73129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/>
              <a:t>wykonał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szkoleń BNIU</a:t>
            </a:r>
            <a:r>
              <a:rPr lang="pl-PL" dirty="0"/>
              <a:t>, aby jeszcze 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6F6FC466-AC7D-9B4C-9220-E202DEC5D4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dirty="0"/>
              <a:t>skuteczniej wykorzystywać zasoby BNI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98A59207-2176-CBD9-38F0-8A8E79C58B6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dirty="0"/>
              <a:t>i dzielić się wiedzą z innymi Członkami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230A60B0-278D-1FAC-8E00-26987FFE6B9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dirty="0"/>
              <a:t>naszej Grupy.</a:t>
            </a:r>
          </a:p>
        </p:txBody>
      </p:sp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DCA2B5E9-1D60-4781-014B-D089E35E47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2426276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9A6CE1F-0762-581B-53B9-0BB2F71C81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5" name="Symbol zastępczy obrazu 24" descr="Obraz zawierający osoba, krawat, garnitur, człowiek&#10;&#10;Opis wygenerowany automatycznie">
            <a:extLst>
              <a:ext uri="{FF2B5EF4-FFF2-40B4-BE49-F238E27FC236}">
                <a16:creationId xmlns:a16="http://schemas.microsoft.com/office/drawing/2014/main" id="{0F4E835F-B12F-EF29-B814-7FA73EFCCD4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" t="8495" r="-84" b="18553"/>
          <a:stretch/>
        </p:blipFill>
        <p:spPr>
          <a:xfrm>
            <a:off x="615950" y="1908175"/>
            <a:ext cx="3189695" cy="2257426"/>
          </a:xfrm>
        </p:spPr>
      </p:pic>
      <p:pic>
        <p:nvPicPr>
          <p:cNvPr id="33" name="Symbol zastępczy obrazu 32" descr="Obraz zawierający osoba, człowiek, nosić, krawat&#10;&#10;Opis wygenerowany automatycznie">
            <a:extLst>
              <a:ext uri="{FF2B5EF4-FFF2-40B4-BE49-F238E27FC236}">
                <a16:creationId xmlns:a16="http://schemas.microsoft.com/office/drawing/2014/main" id="{87AA8F83-05A1-251B-3341-27A6E1571F82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r="184"/>
          <a:stretch>
            <a:fillRect/>
          </a:stretch>
        </p:blipFill>
        <p:spPr/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68FBCB45-4C95-8775-D902-5B6BDB16BE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6634" y="4236761"/>
            <a:ext cx="2328453" cy="380855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EA1B0FCE-2A38-5481-E5DE-57E8C51F0D7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284C0590-5C6E-7970-299E-0E7FAC3D89B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75675" y="4236761"/>
            <a:ext cx="2328453" cy="38085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C05BB325-052E-0672-A12D-39C2F87CB9D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0461" y="5211358"/>
            <a:ext cx="2328453" cy="38085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EF19121C-0C5B-7ECE-E9DC-E19704E779D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46984233-1081-E426-A84A-43AE6546CD3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493951" y="5191991"/>
            <a:ext cx="2328453" cy="380855"/>
          </a:xfrm>
        </p:spPr>
        <p:txBody>
          <a:bodyPr/>
          <a:lstStyle/>
          <a:p>
            <a:endParaRPr lang="pl-PL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9FE2CFE6-145C-29DA-5D94-9C86BE3EF6A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E5C71E5B-5390-9E68-067A-113A19E9E89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07504" y="4859784"/>
            <a:ext cx="3284218" cy="380855"/>
          </a:xfrm>
        </p:spPr>
        <p:txBody>
          <a:bodyPr/>
          <a:lstStyle/>
          <a:p>
            <a:endParaRPr lang="pl-PL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E6705ABD-77FC-7C17-ADC2-A346B27A584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E697FA59-8575-8BA5-3F14-3B5F225F860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B7AC6E36-28FF-8DE1-FBCC-F30E00000DE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0" name="Symbol zastępczy tekstu 19">
            <a:extLst>
              <a:ext uri="{FF2B5EF4-FFF2-40B4-BE49-F238E27FC236}">
                <a16:creationId xmlns:a16="http://schemas.microsoft.com/office/drawing/2014/main" id="{312A5D17-E5EB-9F03-43B1-F56882F1B84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28C09A03-F820-AED1-CCDF-FF58DDF343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  <p:pic>
        <p:nvPicPr>
          <p:cNvPr id="31" name="Symbol zastępczy obrazu 30" descr="Obraz zawierający osoba&#10;&#10;Opis wygenerowany automatycznie">
            <a:extLst>
              <a:ext uri="{FF2B5EF4-FFF2-40B4-BE49-F238E27FC236}">
                <a16:creationId xmlns:a16="http://schemas.microsoft.com/office/drawing/2014/main" id="{E2DDECC9-FD3C-BDD8-5B16-78E659CAEAEF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6119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E463B1C-7CF7-0D63-1E7D-0A279EE3F9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42BC7166-1BD9-B396-7ACD-C6AFE83F390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B1183D7-585C-C946-735C-D87940987F8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31431CB4-2006-A20B-28B3-A941D51F2C1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64CFED3A-CF87-F2F8-95E6-BCA276D032C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58F295A4-39FE-33F3-CEEE-70EA193E9FA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F80D7AD1-0FBC-DC5C-5B5C-871D46CDF6F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1C129C20-33D2-737F-0904-318FE12EB0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A9E20FD0-C2A1-A965-4C45-1E9C0C208E5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D8E2F545-753F-D40E-ABF9-B6A4D0E69E4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24773E48-A111-E768-6314-A8C4808FFF2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6C0E67ED-AC52-744A-A01E-EC786BD86A4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4E2DD931-F9AF-75B0-5496-229DB25254A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8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C326221D-6063-7F10-5FBA-6A6A1DE5ECE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1890958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osoba, krawat, garnitur, człowiek&#10;&#10;Opis wygenerowany automatycznie">
            <a:extLst>
              <a:ext uri="{FF2B5EF4-FFF2-40B4-BE49-F238E27FC236}">
                <a16:creationId xmlns:a16="http://schemas.microsoft.com/office/drawing/2014/main" id="{DD311DEF-4B1A-8A8C-1D04-7E747C77052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" r="224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38EDDAF6-71CF-B922-3E2A-15147AD222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7B28B109-3EDB-F0A4-694B-90E6A52AC7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FED969E1-02B5-9589-4EF4-8B41825B979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896A1CB-F5B9-4BB9-33A8-7DCFAE0C663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739882E4-FCA2-360C-F8B2-B0F518A9A68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DD69AC67-578C-7DD2-8AE8-43A5D610E76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1429702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, w pomieszczeniu&#10;&#10;Opis wygenerowany automatycznie">
            <a:extLst>
              <a:ext uri="{FF2B5EF4-FFF2-40B4-BE49-F238E27FC236}">
                <a16:creationId xmlns:a16="http://schemas.microsoft.com/office/drawing/2014/main" id="{598A1A98-2361-6554-A1E1-03B21AD59E9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4" t="-89" r="6244" b="39347"/>
          <a:stretch/>
        </p:blipFill>
        <p:spPr>
          <a:xfrm>
            <a:off x="0" y="1433248"/>
            <a:ext cx="4183921" cy="4549246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01670D30-5584-0BAA-0744-9E380599A1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78C9FE6-2C17-ED2F-B731-03D6702F4D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A485FF2-A1FF-C55F-C013-6BDE4848F07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8B803A5B-ADD2-AE0B-65EE-B024AF6A3D9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A7CB8FCA-8F16-68C0-AEBB-6AF8F3ABE02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6DBB479D-5310-B73A-8EB3-EF30B18DD29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3598037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 descr="Obraz zawierający osoba, człowiek, garnitur, ciemne&#10;&#10;Opis wygenerowany automatycznie">
            <a:extLst>
              <a:ext uri="{FF2B5EF4-FFF2-40B4-BE49-F238E27FC236}">
                <a16:creationId xmlns:a16="http://schemas.microsoft.com/office/drawing/2014/main" id="{9901E38C-C8E0-34A1-9C73-CA60AB774856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" t="-2564" r="-14546" b="20639"/>
          <a:stretch/>
        </p:blipFill>
        <p:spPr>
          <a:xfrm>
            <a:off x="34836" y="1433248"/>
            <a:ext cx="4183921" cy="4549246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CF204B9-1939-E293-D0FD-D6B53A439F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01A9545-AE55-FC98-3F50-74DFF256E3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B98C453D-0222-F772-0F7C-5746925253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FB044413-5321-A28C-2D55-05511F3CD3C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7FDFE835-7CAF-B59E-385A-53896B495D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93C7BAAA-F7F1-E606-A350-4B2475A52D0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4134906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59B04AC-C354-EB03-DB06-FEED67968FE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/>
              <a:t>Pozycja lidera biznesu</a:t>
            </a:r>
          </a:p>
          <a:p>
            <a:r>
              <a:rPr lang="pl-PL" dirty="0"/>
              <a:t>zobowiązuje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22DCC95-0753-BA38-DA33-02A73811C1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Paweł Marianowski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269E43-C0FE-485F-8E4D-E53B780685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Symbol zastępczy obrazu 12">
            <a:extLst>
              <a:ext uri="{FF2B5EF4-FFF2-40B4-BE49-F238E27FC236}">
                <a16:creationId xmlns:a16="http://schemas.microsoft.com/office/drawing/2014/main" id="{75621A14-C5F7-E2BB-07F7-EE9640C896D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" r="63"/>
          <a:stretch>
            <a:fillRect/>
          </a:stretch>
        </p:blipFill>
        <p:spPr>
          <a:xfrm>
            <a:off x="3490926" y="1807758"/>
            <a:ext cx="7947025" cy="4176713"/>
          </a:xfrm>
        </p:spPr>
      </p:pic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786EA6C4-7B14-D3DD-32DE-F83FA072DE35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4" b="8864"/>
          <a:stretch>
            <a:fillRect/>
          </a:stretch>
        </p:blipFill>
        <p:spPr/>
      </p:pic>
      <p:pic>
        <p:nvPicPr>
          <p:cNvPr id="21" name="Symbol zastępczy obrazu 20" descr="Obraz zawierający osoba, człowiek, nosić, ciemne&#10;&#10;Opis wygenerowany automatycznie">
            <a:extLst>
              <a:ext uri="{FF2B5EF4-FFF2-40B4-BE49-F238E27FC236}">
                <a16:creationId xmlns:a16="http://schemas.microsoft.com/office/drawing/2014/main" id="{01614AD0-9C74-272E-81A5-7E52B82693A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3" t="9564" r="-1269" b="298"/>
          <a:stretch/>
        </p:blipFill>
        <p:spPr>
          <a:xfrm>
            <a:off x="6518373" y="591300"/>
            <a:ext cx="5059680" cy="5408612"/>
          </a:xfrm>
        </p:spPr>
      </p:pic>
    </p:spTree>
    <p:extLst>
      <p:ext uri="{BB962C8B-B14F-4D97-AF65-F5344CB8AC3E}">
        <p14:creationId xmlns:p14="http://schemas.microsoft.com/office/powerpoint/2010/main" val="2473707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8743235-7F7C-E1CB-8A12-7D2954B48D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69262C5-E778-4F5B-3523-601B1F0FDE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24728108-80D7-E0BF-7002-426A9DA02B1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</p:spPr>
      </p:pic>
    </p:spTree>
    <p:extLst>
      <p:ext uri="{BB962C8B-B14F-4D97-AF65-F5344CB8AC3E}">
        <p14:creationId xmlns:p14="http://schemas.microsoft.com/office/powerpoint/2010/main" val="3772568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ymbol zastępczy obrazu 25" descr="Obraz zawierający przybory toaletowe, czerwony, czarne, ciemne&#10;&#10;Opis wygenerowany automatycznie">
            <a:extLst>
              <a:ext uri="{FF2B5EF4-FFF2-40B4-BE49-F238E27FC236}">
                <a16:creationId xmlns:a16="http://schemas.microsoft.com/office/drawing/2014/main" id="{04703331-E616-DD25-1F6E-BD842D17650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" t="-11017" r="-28645" b="-1652"/>
          <a:stretch/>
        </p:blipFill>
        <p:spPr>
          <a:xfrm>
            <a:off x="5749838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2A7A626C-AEAF-7F62-5361-BCD90ACF0300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</p:spPr>
      </p:pic>
    </p:spTree>
    <p:extLst>
      <p:ext uri="{BB962C8B-B14F-4D97-AF65-F5344CB8AC3E}">
        <p14:creationId xmlns:p14="http://schemas.microsoft.com/office/powerpoint/2010/main" val="202220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obrazu 10">
            <a:extLst>
              <a:ext uri="{FF2B5EF4-FFF2-40B4-BE49-F238E27FC236}">
                <a16:creationId xmlns:a16="http://schemas.microsoft.com/office/drawing/2014/main" id="{E4973D2C-1A61-16F3-EF9D-0C8B53D26A1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3" t="-7642" r="-14064" b="-13814"/>
          <a:stretch/>
        </p:blipFill>
        <p:spPr>
          <a:xfrm>
            <a:off x="5697582" y="-27896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658" y="2619390"/>
            <a:ext cx="6378568" cy="1197182"/>
          </a:xfrm>
        </p:spPr>
        <p:txBody>
          <a:bodyPr/>
          <a:lstStyle/>
          <a:p>
            <a:r>
              <a:rPr lang="pl-PL" sz="8000" dirty="0"/>
              <a:t>budowlanej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8" name="Symbol zastępczy obrazu 17">
            <a:extLst>
              <a:ext uri="{FF2B5EF4-FFF2-40B4-BE49-F238E27FC236}">
                <a16:creationId xmlns:a16="http://schemas.microsoft.com/office/drawing/2014/main" id="{78145D21-594F-3466-C41E-442095F3D45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0AEAF96-5CED-A66A-0423-1C0060CF9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60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tekst, w pomieszczeniu&#10;&#10;Opis wygenerowany automatycznie">
            <a:extLst>
              <a:ext uri="{FF2B5EF4-FFF2-40B4-BE49-F238E27FC236}">
                <a16:creationId xmlns:a16="http://schemas.microsoft.com/office/drawing/2014/main" id="{9FC50A6A-583E-F657-7998-F0B07E4F9A66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94" t="-24801" r="3803" b="-45981"/>
          <a:stretch/>
        </p:blipFill>
        <p:spPr>
          <a:xfrm>
            <a:off x="5740371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1203" y="2645517"/>
            <a:ext cx="6561448" cy="1197182"/>
          </a:xfrm>
        </p:spPr>
        <p:txBody>
          <a:bodyPr/>
          <a:lstStyle/>
          <a:p>
            <a:r>
              <a:rPr lang="pl-PL" dirty="0" err="1"/>
              <a:t>eventowej</a:t>
            </a:r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8" name="Symbol zastępczy obrazu 17">
            <a:extLst>
              <a:ext uri="{FF2B5EF4-FFF2-40B4-BE49-F238E27FC236}">
                <a16:creationId xmlns:a16="http://schemas.microsoft.com/office/drawing/2014/main" id="{E3C5DF99-FC60-6665-072A-8BDF4A3E440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E50C9CDF-4568-BDA9-3A79-6994A7A89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75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 descr="Obraz zawierający w pomieszczeniu, gabinet/szafka&#10;&#10;Opis wygenerowany automatycznie">
            <a:extLst>
              <a:ext uri="{FF2B5EF4-FFF2-40B4-BE49-F238E27FC236}">
                <a16:creationId xmlns:a16="http://schemas.microsoft.com/office/drawing/2014/main" id="{1A9609F7-1D0A-6522-F432-C147EFA97C6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668" t="-25143" r="-18281" b="-23346"/>
          <a:stretch/>
        </p:blipFill>
        <p:spPr>
          <a:xfrm>
            <a:off x="5732420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1551" y="2588987"/>
            <a:ext cx="6561448" cy="1197182"/>
          </a:xfrm>
        </p:spPr>
        <p:txBody>
          <a:bodyPr/>
          <a:lstStyle/>
          <a:p>
            <a:r>
              <a:rPr lang="pl-PL" dirty="0"/>
              <a:t>finansowej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C97A70C6-5B50-A033-DF35-2C8860F8C98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pic>
        <p:nvPicPr>
          <p:cNvPr id="20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80D8E49-6FBA-06A8-1086-C75177357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30933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7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3423" y="2504763"/>
            <a:ext cx="6561448" cy="1197182"/>
          </a:xfrm>
        </p:spPr>
        <p:txBody>
          <a:bodyPr/>
          <a:lstStyle/>
          <a:p>
            <a:r>
              <a:rPr lang="pl-PL" dirty="0"/>
              <a:t>prawnej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8" name="Symbol zastępczy obrazu 17" descr="Obraz zawierający w pomieszczeniu, ciemne&#10;&#10;Opis wygenerowany automatycznie">
            <a:extLst>
              <a:ext uri="{FF2B5EF4-FFF2-40B4-BE49-F238E27FC236}">
                <a16:creationId xmlns:a16="http://schemas.microsoft.com/office/drawing/2014/main" id="{85762291-7398-D49C-432E-E27852C5063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t="-19090" r="2265" b="-28114"/>
          <a:stretch/>
        </p:blipFill>
        <p:spPr>
          <a:xfrm>
            <a:off x="5377545" y="0"/>
            <a:ext cx="6052455" cy="5976348"/>
          </a:xfrm>
        </p:spPr>
      </p:pic>
      <p:pic>
        <p:nvPicPr>
          <p:cNvPr id="8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8851FDE-05B1-67F8-5505-1A2ABA83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30933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34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obrazu 12">
            <a:extLst>
              <a:ext uri="{FF2B5EF4-FFF2-40B4-BE49-F238E27FC236}">
                <a16:creationId xmlns:a16="http://schemas.microsoft.com/office/drawing/2014/main" id="{86BC12E1-1315-7785-C1A0-BBDE8989D89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038" t="-17943" r="10377" b="-43178"/>
          <a:stretch/>
        </p:blipFill>
        <p:spPr>
          <a:xfrm>
            <a:off x="5740371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327" y="2709307"/>
            <a:ext cx="7830398" cy="1197182"/>
          </a:xfrm>
        </p:spPr>
        <p:txBody>
          <a:bodyPr/>
          <a:lstStyle/>
          <a:p>
            <a:r>
              <a:rPr lang="pl-PL" sz="7000" dirty="0"/>
              <a:t>nieruchomości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48FAF188-A447-0B6B-640F-7B42C5C7B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30933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055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Symbol zastępczy obrazu 28" descr="Obraz zawierający zabawka&#10;&#10;Opis wygenerowany automatycznie">
            <a:extLst>
              <a:ext uri="{FF2B5EF4-FFF2-40B4-BE49-F238E27FC236}">
                <a16:creationId xmlns:a16="http://schemas.microsoft.com/office/drawing/2014/main" id="{968F7F2B-EA39-7B18-38FB-5FAC8E4A7E8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92" t="-14355" r="7222" b="-10397"/>
          <a:stretch/>
        </p:blipFill>
        <p:spPr>
          <a:xfrm>
            <a:off x="5732420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009" y="2587040"/>
            <a:ext cx="7341000" cy="1197182"/>
          </a:xfrm>
        </p:spPr>
        <p:txBody>
          <a:bodyPr/>
          <a:lstStyle/>
          <a:p>
            <a:r>
              <a:rPr lang="pl-PL" sz="7600" dirty="0"/>
              <a:t>przemysłowej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obrazu 30">
            <a:extLst>
              <a:ext uri="{FF2B5EF4-FFF2-40B4-BE49-F238E27FC236}">
                <a16:creationId xmlns:a16="http://schemas.microsoft.com/office/drawing/2014/main" id="{59D20B81-B061-02C3-E5BD-BA989A9E0A6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pic>
        <p:nvPicPr>
          <p:cNvPr id="32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05BCE566-388D-2435-F428-B4337594A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15031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537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ymbol zastępczy obrazu 20" descr="Obraz zawierający w pomieszczeniu, meble, stół do pracy&#10;&#10;Opis wygenerowany automatycznie">
            <a:extLst>
              <a:ext uri="{FF2B5EF4-FFF2-40B4-BE49-F238E27FC236}">
                <a16:creationId xmlns:a16="http://schemas.microsoft.com/office/drawing/2014/main" id="{9CF77F3D-6C3D-7204-5F53-D1951FDC9C8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3" t="-23928" b="-60546"/>
          <a:stretch/>
        </p:blipFill>
        <p:spPr>
          <a:xfrm>
            <a:off x="5732420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8621" y="1612247"/>
            <a:ext cx="6052455" cy="46605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908" y="1966408"/>
            <a:ext cx="7341000" cy="871149"/>
          </a:xfrm>
        </p:spPr>
        <p:txBody>
          <a:bodyPr/>
          <a:lstStyle/>
          <a:p>
            <a:r>
              <a:rPr lang="pl-PL" sz="7000" dirty="0"/>
              <a:t>wsparcia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869B34AB-337B-230C-0BA6-6F827C31D71C}"/>
              </a:ext>
            </a:extLst>
          </p:cNvPr>
          <p:cNvSpPr txBox="1">
            <a:spLocks/>
          </p:cNvSpPr>
          <p:nvPr/>
        </p:nvSpPr>
        <p:spPr>
          <a:xfrm>
            <a:off x="490087" y="2844492"/>
            <a:ext cx="7341000" cy="871149"/>
          </a:xfrm>
          <a:prstGeom prst="rect">
            <a:avLst/>
          </a:prstGeom>
        </p:spPr>
        <p:txBody>
          <a:bodyPr/>
          <a:lstStyle>
            <a:lvl1pPr marL="0" indent="0" algn="just" defTabSz="797814" rtl="0" eaLnBrk="1" latinLnBrk="0" hangingPunct="1">
              <a:lnSpc>
                <a:spcPct val="90000"/>
              </a:lnSpc>
              <a:spcBef>
                <a:spcPts val="873"/>
              </a:spcBef>
              <a:buFont typeface="Arial" panose="020B0604020202020204" pitchFamily="34" charset="0"/>
              <a:buNone/>
              <a:defRPr sz="8650" b="1" kern="1200" spc="-150" baseline="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398907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20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7814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7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6721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5628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93989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896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91803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90710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7000" dirty="0"/>
              <a:t>biznesu</a:t>
            </a:r>
          </a:p>
        </p:txBody>
      </p:sp>
      <p:sp>
        <p:nvSpPr>
          <p:cNvPr id="23" name="Symbol zastępczy obrazu 22">
            <a:extLst>
              <a:ext uri="{FF2B5EF4-FFF2-40B4-BE49-F238E27FC236}">
                <a16:creationId xmlns:a16="http://schemas.microsoft.com/office/drawing/2014/main" id="{D5C77106-EAE0-9881-265F-05ECAD11864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pic>
        <p:nvPicPr>
          <p:cNvPr id="24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F865023B-D607-224A-FEC9-8075B8D63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15031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9891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>
            <a:extLst>
              <a:ext uri="{FF2B5EF4-FFF2-40B4-BE49-F238E27FC236}">
                <a16:creationId xmlns:a16="http://schemas.microsoft.com/office/drawing/2014/main" id="{594A0911-375C-565E-BC3B-872D0B846E3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98" t="-9429" r="18223" b="-18742"/>
          <a:stretch/>
        </p:blipFill>
        <p:spPr>
          <a:xfrm>
            <a:off x="5732420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1882" y="2630585"/>
            <a:ext cx="7341000" cy="1197182"/>
          </a:xfrm>
        </p:spPr>
        <p:txBody>
          <a:bodyPr/>
          <a:lstStyle/>
          <a:p>
            <a:r>
              <a:rPr lang="pl-PL" sz="7000" dirty="0"/>
              <a:t>marketingowej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8" name="Symbol zastępczy obrazu 17">
            <a:extLst>
              <a:ext uri="{FF2B5EF4-FFF2-40B4-BE49-F238E27FC236}">
                <a16:creationId xmlns:a16="http://schemas.microsoft.com/office/drawing/2014/main" id="{5376F44B-7E86-72E5-B230-1FFB28AD22E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459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6877" y="2682255"/>
            <a:ext cx="7341000" cy="1197182"/>
          </a:xfrm>
        </p:spPr>
        <p:txBody>
          <a:bodyPr/>
          <a:lstStyle/>
          <a:p>
            <a:r>
              <a:rPr lang="pl-PL" sz="7650" dirty="0"/>
              <a:t>e-Commerce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  <p:pic>
        <p:nvPicPr>
          <p:cNvPr id="11" name="Symbol zastępczy obrazu 10" descr="Obraz zawierający tekst, pojemnik&#10;&#10;Opis wygenerowany automatycznie">
            <a:extLst>
              <a:ext uri="{FF2B5EF4-FFF2-40B4-BE49-F238E27FC236}">
                <a16:creationId xmlns:a16="http://schemas.microsoft.com/office/drawing/2014/main" id="{84D9B623-1234-F419-50FB-6D28E40E5CF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34" t="-20425" r="-12115" b="-29145"/>
          <a:stretch/>
        </p:blipFill>
        <p:spPr>
          <a:xfrm>
            <a:off x="6111521" y="-28141"/>
            <a:ext cx="5697579" cy="5976348"/>
          </a:xfrm>
        </p:spPr>
      </p:pic>
    </p:spTree>
    <p:extLst>
      <p:ext uri="{BB962C8B-B14F-4D97-AF65-F5344CB8AC3E}">
        <p14:creationId xmlns:p14="http://schemas.microsoft.com/office/powerpoint/2010/main" val="17675658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089" y="2610681"/>
            <a:ext cx="7800471" cy="1197182"/>
          </a:xfrm>
        </p:spPr>
        <p:txBody>
          <a:bodyPr/>
          <a:lstStyle/>
          <a:p>
            <a:r>
              <a:rPr lang="pl-PL" dirty="0"/>
              <a:t>edukacyjnej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  <p:pic>
        <p:nvPicPr>
          <p:cNvPr id="15" name="Symbol zastępczy obrazu 14" descr="Obraz zawierający w pomieszczeniu, stacjonarny, przyrząd do pisania, ołówek&#10;&#10;Opis wygenerowany automatycznie">
            <a:extLst>
              <a:ext uri="{FF2B5EF4-FFF2-40B4-BE49-F238E27FC236}">
                <a16:creationId xmlns:a16="http://schemas.microsoft.com/office/drawing/2014/main" id="{64202775-6CA6-0ADB-D82E-16A30E944D4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040" t="-21843" r="446" b="-62748"/>
          <a:stretch/>
        </p:blipFill>
        <p:spPr>
          <a:xfrm>
            <a:off x="5732420" y="-27896"/>
            <a:ext cx="5697579" cy="5976348"/>
          </a:xfrm>
        </p:spPr>
      </p:pic>
    </p:spTree>
    <p:extLst>
      <p:ext uri="{BB962C8B-B14F-4D97-AF65-F5344CB8AC3E}">
        <p14:creationId xmlns:p14="http://schemas.microsoft.com/office/powerpoint/2010/main" val="6363053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7507" y="2619390"/>
            <a:ext cx="7800471" cy="1197182"/>
          </a:xfrm>
        </p:spPr>
        <p:txBody>
          <a:bodyPr/>
          <a:lstStyle/>
          <a:p>
            <a:r>
              <a:rPr lang="pl-PL" sz="7200" dirty="0"/>
              <a:t>energetycznej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  <p:pic>
        <p:nvPicPr>
          <p:cNvPr id="13" name="Symbol zastępczy obrazu 12" descr="Obraz zawierający ogniwo słoneczne&#10;&#10;Opis wygenerowany automatycznie">
            <a:extLst>
              <a:ext uri="{FF2B5EF4-FFF2-40B4-BE49-F238E27FC236}">
                <a16:creationId xmlns:a16="http://schemas.microsoft.com/office/drawing/2014/main" id="{803B8811-378F-C2C6-1DC7-9DE358394E1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458" t="-24789" r="3581" b="-58127"/>
          <a:stretch/>
        </p:blipFill>
        <p:spPr>
          <a:xfrm>
            <a:off x="5740371" y="6940"/>
            <a:ext cx="5697579" cy="5976348"/>
          </a:xfrm>
        </p:spPr>
      </p:pic>
    </p:spTree>
    <p:extLst>
      <p:ext uri="{BB962C8B-B14F-4D97-AF65-F5344CB8AC3E}">
        <p14:creationId xmlns:p14="http://schemas.microsoft.com/office/powerpoint/2010/main" val="3908170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6072" y="2640185"/>
            <a:ext cx="7800471" cy="1197182"/>
          </a:xfrm>
        </p:spPr>
        <p:txBody>
          <a:bodyPr/>
          <a:lstStyle/>
          <a:p>
            <a:r>
              <a:rPr lang="pl-PL" sz="6400" spc="-300" dirty="0"/>
              <a:t>gastronomicznej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  <p:pic>
        <p:nvPicPr>
          <p:cNvPr id="15" name="Symbol zastępczy obrazu 14" descr="Obraz zawierający meble, stół, stół w jadalni&#10;&#10;Opis wygenerowany automatycznie">
            <a:extLst>
              <a:ext uri="{FF2B5EF4-FFF2-40B4-BE49-F238E27FC236}">
                <a16:creationId xmlns:a16="http://schemas.microsoft.com/office/drawing/2014/main" id="{44BCA8E4-B55B-435A-5550-0A96B9414BD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43" t="-16235" r="16066" b="-26908"/>
          <a:stretch/>
        </p:blipFill>
        <p:spPr>
          <a:xfrm>
            <a:off x="5737726" y="6940"/>
            <a:ext cx="5697579" cy="5976348"/>
          </a:xfrm>
        </p:spPr>
      </p:pic>
    </p:spTree>
    <p:extLst>
      <p:ext uri="{BB962C8B-B14F-4D97-AF65-F5344CB8AC3E}">
        <p14:creationId xmlns:p14="http://schemas.microsoft.com/office/powerpoint/2010/main" val="17697860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089" y="2610681"/>
            <a:ext cx="7800471" cy="1197182"/>
          </a:xfrm>
        </p:spPr>
        <p:txBody>
          <a:bodyPr/>
          <a:lstStyle/>
          <a:p>
            <a:r>
              <a:rPr lang="pl-PL" dirty="0"/>
              <a:t>handlowej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  <p:pic>
        <p:nvPicPr>
          <p:cNvPr id="13" name="Symbol zastępczy obrazu 12" descr="Obraz zawierający wózek ręczny, transport&#10;&#10;Opis wygenerowany automatycznie">
            <a:extLst>
              <a:ext uri="{FF2B5EF4-FFF2-40B4-BE49-F238E27FC236}">
                <a16:creationId xmlns:a16="http://schemas.microsoft.com/office/drawing/2014/main" id="{064D57ED-F866-FC5C-A3E0-ABF46FDACF1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55" t="-19671" r="84" b="-20650"/>
          <a:stretch/>
        </p:blipFill>
        <p:spPr>
          <a:xfrm>
            <a:off x="5767256" y="24358"/>
            <a:ext cx="5697579" cy="5976348"/>
          </a:xfrm>
        </p:spPr>
      </p:pic>
    </p:spTree>
    <p:extLst>
      <p:ext uri="{BB962C8B-B14F-4D97-AF65-F5344CB8AC3E}">
        <p14:creationId xmlns:p14="http://schemas.microsoft.com/office/powerpoint/2010/main" val="3147523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7507" y="2636808"/>
            <a:ext cx="7800471" cy="1197182"/>
          </a:xfrm>
        </p:spPr>
        <p:txBody>
          <a:bodyPr/>
          <a:lstStyle/>
          <a:p>
            <a:r>
              <a:rPr lang="pl-PL" sz="6900" dirty="0"/>
              <a:t>motoryzacyjnej</a:t>
            </a:r>
          </a:p>
          <a:p>
            <a:endParaRPr lang="pl-PL" sz="6900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  <p:pic>
        <p:nvPicPr>
          <p:cNvPr id="15" name="Symbol zastępczy obrazu 14" descr="Obraz zawierający samochód, czerwony, transport, dach&#10;&#10;Opis wygenerowany automatycznie">
            <a:extLst>
              <a:ext uri="{FF2B5EF4-FFF2-40B4-BE49-F238E27FC236}">
                <a16:creationId xmlns:a16="http://schemas.microsoft.com/office/drawing/2014/main" id="{8A1E0B0A-B24B-A1A6-69C7-40F66DC2A8F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973" t="-27156" r="15130" b="-32227"/>
          <a:stretch/>
        </p:blipFill>
        <p:spPr>
          <a:xfrm>
            <a:off x="5740371" y="6940"/>
            <a:ext cx="5697579" cy="5976348"/>
          </a:xfrm>
        </p:spPr>
      </p:pic>
    </p:spTree>
    <p:extLst>
      <p:ext uri="{BB962C8B-B14F-4D97-AF65-F5344CB8AC3E}">
        <p14:creationId xmlns:p14="http://schemas.microsoft.com/office/powerpoint/2010/main" val="31722233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obrazu 12" descr="Obraz zawierający ciemne&#10;&#10;Opis wygenerowany automatycznie">
            <a:extLst>
              <a:ext uri="{FF2B5EF4-FFF2-40B4-BE49-F238E27FC236}">
                <a16:creationId xmlns:a16="http://schemas.microsoft.com/office/drawing/2014/main" id="{0BD05F11-E7D2-D28B-3D92-FAE95D6AF61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3" t="-2865" r="-8404" b="41085"/>
          <a:stretch/>
        </p:blipFill>
        <p:spPr>
          <a:xfrm>
            <a:off x="5732420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7507" y="2636808"/>
            <a:ext cx="7800471" cy="1197182"/>
          </a:xfrm>
        </p:spPr>
        <p:txBody>
          <a:bodyPr/>
          <a:lstStyle/>
          <a:p>
            <a:r>
              <a:rPr lang="pl-PL" dirty="0"/>
              <a:t>odzieżowej</a:t>
            </a:r>
          </a:p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54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7507" y="2636808"/>
            <a:ext cx="7800471" cy="1197182"/>
          </a:xfrm>
        </p:spPr>
        <p:txBody>
          <a:bodyPr/>
          <a:lstStyle/>
          <a:p>
            <a:r>
              <a:rPr lang="pl-PL" dirty="0"/>
              <a:t>ślubnej</a:t>
            </a:r>
          </a:p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  <p:pic>
        <p:nvPicPr>
          <p:cNvPr id="15" name="Symbol zastępczy obrazu 14" descr="Obraz zawierający kubek, kawa, zastawa stołowa, kubek do kawy&#10;&#10;Opis wygenerowany automatycznie">
            <a:extLst>
              <a:ext uri="{FF2B5EF4-FFF2-40B4-BE49-F238E27FC236}">
                <a16:creationId xmlns:a16="http://schemas.microsoft.com/office/drawing/2014/main" id="{40383E3C-D648-0575-FC7B-E608E008BF2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9" t="-38720" r="1060" b="-33911"/>
          <a:stretch/>
        </p:blipFill>
        <p:spPr>
          <a:xfrm>
            <a:off x="5377544" y="128863"/>
            <a:ext cx="6052455" cy="5976348"/>
          </a:xfrm>
        </p:spPr>
      </p:pic>
    </p:spTree>
    <p:extLst>
      <p:ext uri="{BB962C8B-B14F-4D97-AF65-F5344CB8AC3E}">
        <p14:creationId xmlns:p14="http://schemas.microsoft.com/office/powerpoint/2010/main" val="24878871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9613" y="2649552"/>
            <a:ext cx="7800471" cy="1197182"/>
          </a:xfrm>
        </p:spPr>
        <p:txBody>
          <a:bodyPr/>
          <a:lstStyle/>
          <a:p>
            <a:r>
              <a:rPr lang="pl-PL" sz="7600" dirty="0"/>
              <a:t>transportowej</a:t>
            </a:r>
          </a:p>
          <a:p>
            <a:endParaRPr lang="pl-PL" sz="7600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  <p:pic>
        <p:nvPicPr>
          <p:cNvPr id="17" name="Symbol zastępczy obrazu 16" descr="Obraz zawierający ciężarówka, droga, na wolnym powietrzu, transport&#10;&#10;Opis wygenerowany automatycznie">
            <a:extLst>
              <a:ext uri="{FF2B5EF4-FFF2-40B4-BE49-F238E27FC236}">
                <a16:creationId xmlns:a16="http://schemas.microsoft.com/office/drawing/2014/main" id="{5D2FAD31-742D-0D47-C83F-C6A64BE34671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79" t="-17950" r="22413" b="-65630"/>
          <a:stretch/>
        </p:blipFill>
        <p:spPr>
          <a:xfrm>
            <a:off x="5732420" y="6940"/>
            <a:ext cx="5697579" cy="5976348"/>
          </a:xfrm>
        </p:spPr>
      </p:pic>
    </p:spTree>
    <p:extLst>
      <p:ext uri="{BB962C8B-B14F-4D97-AF65-F5344CB8AC3E}">
        <p14:creationId xmlns:p14="http://schemas.microsoft.com/office/powerpoint/2010/main" val="22750176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obrazu 12" descr="Obraz zawierający tekst, pudełko&#10;&#10;Opis wygenerowany automatycznie">
            <a:extLst>
              <a:ext uri="{FF2B5EF4-FFF2-40B4-BE49-F238E27FC236}">
                <a16:creationId xmlns:a16="http://schemas.microsoft.com/office/drawing/2014/main" id="{2203092D-84C0-92FE-F234-E1D33A0142A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268" t="-20709" r="572" b="-39763"/>
          <a:stretch/>
        </p:blipFill>
        <p:spPr>
          <a:xfrm>
            <a:off x="5732420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701" y="2678736"/>
            <a:ext cx="7800471" cy="1197182"/>
          </a:xfrm>
        </p:spPr>
        <p:txBody>
          <a:bodyPr/>
          <a:lstStyle/>
          <a:p>
            <a:r>
              <a:rPr lang="pl-PL" sz="8000" dirty="0"/>
              <a:t>turystycznej</a:t>
            </a:r>
          </a:p>
          <a:p>
            <a:endParaRPr lang="pl-PL" sz="8000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2404" y="3922982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555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logo&#10;&#10;Opis wygenerowany automatycznie">
            <a:extLst>
              <a:ext uri="{FF2B5EF4-FFF2-40B4-BE49-F238E27FC236}">
                <a16:creationId xmlns:a16="http://schemas.microsoft.com/office/drawing/2014/main" id="{99C73F3C-8A5E-A60C-4C2E-16253B79E9D2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71" t="-24258" r="190" b="-20469"/>
          <a:stretch/>
        </p:blipFill>
        <p:spPr>
          <a:xfrm>
            <a:off x="5732420" y="6940"/>
            <a:ext cx="569757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8621" y="1476055"/>
            <a:ext cx="6052455" cy="46605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1452" y="1869128"/>
            <a:ext cx="7341000" cy="871149"/>
          </a:xfrm>
        </p:spPr>
        <p:txBody>
          <a:bodyPr/>
          <a:lstStyle/>
          <a:p>
            <a:r>
              <a:rPr lang="pl-PL" sz="7000" spc="0" dirty="0"/>
              <a:t>opieki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869B34AB-337B-230C-0BA6-6F827C31D71C}"/>
              </a:ext>
            </a:extLst>
          </p:cNvPr>
          <p:cNvSpPr txBox="1">
            <a:spLocks/>
          </p:cNvSpPr>
          <p:nvPr/>
        </p:nvSpPr>
        <p:spPr>
          <a:xfrm>
            <a:off x="480359" y="2834764"/>
            <a:ext cx="7341000" cy="871149"/>
          </a:xfrm>
          <a:prstGeom prst="rect">
            <a:avLst/>
          </a:prstGeom>
        </p:spPr>
        <p:txBody>
          <a:bodyPr/>
          <a:lstStyle>
            <a:lvl1pPr marL="0" indent="0" algn="just" defTabSz="797814" rtl="0" eaLnBrk="1" latinLnBrk="0" hangingPunct="1">
              <a:lnSpc>
                <a:spcPct val="90000"/>
              </a:lnSpc>
              <a:spcBef>
                <a:spcPts val="873"/>
              </a:spcBef>
              <a:buFont typeface="Arial" panose="020B0604020202020204" pitchFamily="34" charset="0"/>
              <a:buNone/>
              <a:defRPr sz="8650" b="1" kern="1200" spc="-150" baseline="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398907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20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7814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7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6721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5628" indent="0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93989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896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91803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90710" indent="-199454" algn="l" defTabSz="797814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Char char="•"/>
              <a:defRPr sz="15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7000" spc="0" dirty="0"/>
              <a:t>zdrowotnej</a:t>
            </a:r>
          </a:p>
        </p:txBody>
      </p:sp>
      <p:pic>
        <p:nvPicPr>
          <p:cNvPr id="10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258829FD-CA68-A280-DC5E-9C86D5882F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04453" y="3922982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176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ymbol zastępczy obrazu 17" descr="Obraz zawierający meble, podłoga, krzesło, w pomieszczeniu&#10;&#10;Opis wygenerowany automatycznie">
            <a:extLst>
              <a:ext uri="{FF2B5EF4-FFF2-40B4-BE49-F238E27FC236}">
                <a16:creationId xmlns:a16="http://schemas.microsoft.com/office/drawing/2014/main" id="{D87ADA4E-7823-9FC1-A05C-FCDABFA04F9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4" t="-11588" r="-20998" b="-10145"/>
          <a:stretch/>
        </p:blipFill>
        <p:spPr>
          <a:xfrm>
            <a:off x="4756826" y="6940"/>
            <a:ext cx="6673173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1B0CE3-97D9-E116-8D1A-9D6881A953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7B2D1B-D036-5486-9DBC-A482D504D8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701" y="2678736"/>
            <a:ext cx="7800471" cy="1197182"/>
          </a:xfrm>
        </p:spPr>
        <p:txBody>
          <a:bodyPr/>
          <a:lstStyle/>
          <a:p>
            <a:r>
              <a:rPr lang="pl-PL" sz="8000" dirty="0"/>
              <a:t>IT</a:t>
            </a:r>
          </a:p>
          <a:p>
            <a:endParaRPr lang="pl-PL" sz="8000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C6B916-D3DD-21AF-23E2-67067B7EF0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D98AB4-B295-F811-E3BF-6063D11C66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4D518C68-47D3-E524-BDA9-FF8F9B307A3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6" t="-44951" r="-16473" b="-42536"/>
          <a:stretch/>
        </p:blipFill>
        <p:spPr>
          <a:xfrm>
            <a:off x="466072" y="4930743"/>
            <a:ext cx="1594177" cy="554447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EE7723D-E6A8-20F8-E569-C7DBC89887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7C55132D-EFE7-94B8-F07D-3BA06F3CD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04453" y="3922982"/>
            <a:ext cx="3926304" cy="20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410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obrazu 10" descr="Obraz zawierający przybory toaletowe, czerwony, czarne, ciemne&#10;&#10;Opis wygenerowany automatycznie">
            <a:extLst>
              <a:ext uri="{FF2B5EF4-FFF2-40B4-BE49-F238E27FC236}">
                <a16:creationId xmlns:a16="http://schemas.microsoft.com/office/drawing/2014/main" id="{7BC0ED90-75DC-132F-129D-4AEEE774819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29" t="-8053" r="-12070" b="-13425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6914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>
            <a:extLst>
              <a:ext uri="{FF2B5EF4-FFF2-40B4-BE49-F238E27FC236}">
                <a16:creationId xmlns:a16="http://schemas.microsoft.com/office/drawing/2014/main" id="{134EF088-4169-271E-3B38-DE9A615D3A7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83" t="-6860" r="-14329" b="-13869"/>
          <a:stretch/>
        </p:blipFill>
        <p:spPr>
          <a:xfrm>
            <a:off x="5525312" y="6940"/>
            <a:ext cx="5904688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/>
              <a:t>budowlanej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10899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tekst, w pomieszczeniu&#10;&#10;Opis wygenerowany automatycznie">
            <a:extLst>
              <a:ext uri="{FF2B5EF4-FFF2-40B4-BE49-F238E27FC236}">
                <a16:creationId xmlns:a16="http://schemas.microsoft.com/office/drawing/2014/main" id="{5367B968-D28B-8C72-0583-CFDEC1D560A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1" t="-21743" r="9154" b="-42339"/>
          <a:stretch/>
        </p:blipFill>
        <p:spPr>
          <a:xfrm>
            <a:off x="6567911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55" y="4317870"/>
            <a:ext cx="6058758" cy="958015"/>
          </a:xfrm>
        </p:spPr>
        <p:txBody>
          <a:bodyPr/>
          <a:lstStyle/>
          <a:p>
            <a:r>
              <a:rPr lang="pl-PL" dirty="0" err="1"/>
              <a:t>eventowej</a:t>
            </a:r>
            <a:endParaRPr lang="pl-PL" dirty="0"/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95823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w pomieszczeniu, gabinet/szafka&#10;&#10;Opis wygenerowany automatycznie">
            <a:extLst>
              <a:ext uri="{FF2B5EF4-FFF2-40B4-BE49-F238E27FC236}">
                <a16:creationId xmlns:a16="http://schemas.microsoft.com/office/drawing/2014/main" id="{C3191A9D-8DA5-8BD3-0587-59ECEA523CE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398" t="-25819" r="-33899" b="-31061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55" y="4245678"/>
            <a:ext cx="6058758" cy="958015"/>
          </a:xfrm>
        </p:spPr>
        <p:txBody>
          <a:bodyPr/>
          <a:lstStyle/>
          <a:p>
            <a:r>
              <a:rPr lang="pl-PL" dirty="0"/>
              <a:t>finansowej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42789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w pomieszczeniu, ciemne&#10;&#10;Opis wygenerowany automatycznie">
            <a:extLst>
              <a:ext uri="{FF2B5EF4-FFF2-40B4-BE49-F238E27FC236}">
                <a16:creationId xmlns:a16="http://schemas.microsoft.com/office/drawing/2014/main" id="{9C4A2347-1490-5059-F7D9-2683B54D5EB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6" t="-13695" r="5321" b="-34144"/>
          <a:stretch/>
        </p:blipFill>
        <p:spPr>
          <a:xfrm>
            <a:off x="4922196" y="6940"/>
            <a:ext cx="6507803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1224" y="4224649"/>
            <a:ext cx="6058758" cy="958015"/>
          </a:xfrm>
        </p:spPr>
        <p:txBody>
          <a:bodyPr/>
          <a:lstStyle/>
          <a:p>
            <a:r>
              <a:rPr lang="pl-PL" dirty="0"/>
              <a:t>prawnej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08009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C4EDEC59-6CFC-4439-8275-CE16A60EE296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50" t="-19168" r="12080" b="-38717"/>
          <a:stretch/>
        </p:blipFill>
        <p:spPr>
          <a:xfrm>
            <a:off x="6567911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312" y="4292745"/>
            <a:ext cx="7242538" cy="958015"/>
          </a:xfrm>
        </p:spPr>
        <p:txBody>
          <a:bodyPr/>
          <a:lstStyle/>
          <a:p>
            <a:r>
              <a:rPr lang="pl-PL" dirty="0"/>
              <a:t>nieruchomości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89752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zabawka&#10;&#10;Opis wygenerowany automatycznie">
            <a:extLst>
              <a:ext uri="{FF2B5EF4-FFF2-40B4-BE49-F238E27FC236}">
                <a16:creationId xmlns:a16="http://schemas.microsoft.com/office/drawing/2014/main" id="{CC69C2A8-7FB9-0654-EE08-952837A6B88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4" t="-15836" r="-2298" b="-8858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312" y="4292745"/>
            <a:ext cx="7242538" cy="958015"/>
          </a:xfrm>
        </p:spPr>
        <p:txBody>
          <a:bodyPr/>
          <a:lstStyle/>
          <a:p>
            <a:r>
              <a:rPr lang="pl-PL" dirty="0"/>
              <a:t>przemysłowej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54118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w pomieszczeniu, meble, stół do pracy&#10;&#10;Opis wygenerowany automatycznie">
            <a:extLst>
              <a:ext uri="{FF2B5EF4-FFF2-40B4-BE49-F238E27FC236}">
                <a16:creationId xmlns:a16="http://schemas.microsoft.com/office/drawing/2014/main" id="{D97B9FF3-8181-D68D-C34E-F90D2CCE904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6" t="-15282" r="5956" b="-71956"/>
          <a:stretch/>
        </p:blipFill>
        <p:spPr>
          <a:xfrm>
            <a:off x="5963056" y="6940"/>
            <a:ext cx="5466944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52" y="4302473"/>
            <a:ext cx="8011024" cy="958015"/>
          </a:xfrm>
        </p:spPr>
        <p:txBody>
          <a:bodyPr/>
          <a:lstStyle/>
          <a:p>
            <a:r>
              <a:rPr lang="pl-PL" dirty="0"/>
              <a:t>wsparcia biznesu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2074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E3E41F3E-F071-DF83-C39E-BE734CFBE21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7" t="-10243" r="9872" b="-20669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2040" y="4341385"/>
            <a:ext cx="7242538" cy="958015"/>
          </a:xfrm>
        </p:spPr>
        <p:txBody>
          <a:bodyPr/>
          <a:lstStyle/>
          <a:p>
            <a:r>
              <a:rPr lang="pl-PL" dirty="0"/>
              <a:t>marketingowej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2982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, pojemnik&#10;&#10;Opis wygenerowany automatycznie">
            <a:extLst>
              <a:ext uri="{FF2B5EF4-FFF2-40B4-BE49-F238E27FC236}">
                <a16:creationId xmlns:a16="http://schemas.microsoft.com/office/drawing/2014/main" id="{7EE196E7-ED4A-105D-188B-AFD52A9712A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33" t="-18333" r="-2374" b="-30421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680" y="4302473"/>
            <a:ext cx="7242538" cy="958015"/>
          </a:xfrm>
        </p:spPr>
        <p:txBody>
          <a:bodyPr/>
          <a:lstStyle/>
          <a:p>
            <a:r>
              <a:rPr lang="pl-PL" dirty="0"/>
              <a:t>e-Commerce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08398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w pomieszczeniu, stacjonarny, przyrząd do pisania, ołówek&#10;&#10;Opis wygenerowany automatycznie">
            <a:extLst>
              <a:ext uri="{FF2B5EF4-FFF2-40B4-BE49-F238E27FC236}">
                <a16:creationId xmlns:a16="http://schemas.microsoft.com/office/drawing/2014/main" id="{21DF0D19-FBC5-E834-D0C4-BE2842691B01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04" t="-17494" r="641" b="-58203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52" y="4234377"/>
            <a:ext cx="7242538" cy="958015"/>
          </a:xfrm>
        </p:spPr>
        <p:txBody>
          <a:bodyPr/>
          <a:lstStyle/>
          <a:p>
            <a:r>
              <a:rPr lang="pl-PL" dirty="0"/>
              <a:t>edukacyjnej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64887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ogniwo słoneczne&#10;&#10;Opis wygenerowany automatycznie">
            <a:extLst>
              <a:ext uri="{FF2B5EF4-FFF2-40B4-BE49-F238E27FC236}">
                <a16:creationId xmlns:a16="http://schemas.microsoft.com/office/drawing/2014/main" id="{B805295E-F0D1-3191-12A6-AD3A5FD2662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496" t="-25311" r="3024" b="-59248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52" y="4302473"/>
            <a:ext cx="7242538" cy="958015"/>
          </a:xfrm>
        </p:spPr>
        <p:txBody>
          <a:bodyPr/>
          <a:lstStyle/>
          <a:p>
            <a:r>
              <a:rPr lang="pl-PL" dirty="0"/>
              <a:t>energetycznej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1213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16712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meble, stół, stół w jadalni&#10;&#10;Opis wygenerowany automatycznie">
            <a:extLst>
              <a:ext uri="{FF2B5EF4-FFF2-40B4-BE49-F238E27FC236}">
                <a16:creationId xmlns:a16="http://schemas.microsoft.com/office/drawing/2014/main" id="{6C1E8017-1471-B774-0A32-828BD5CCD61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17" t="-17320" r="17105" b="-27280"/>
          <a:stretch/>
        </p:blipFill>
        <p:spPr>
          <a:xfrm>
            <a:off x="6567911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52" y="4302473"/>
            <a:ext cx="7797014" cy="958015"/>
          </a:xfrm>
        </p:spPr>
        <p:txBody>
          <a:bodyPr/>
          <a:lstStyle/>
          <a:p>
            <a:r>
              <a:rPr lang="pl-PL" dirty="0"/>
              <a:t>gastronomicznej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63971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wózek ręczny, transport&#10;&#10;Opis wygenerowany automatycznie">
            <a:extLst>
              <a:ext uri="{FF2B5EF4-FFF2-40B4-BE49-F238E27FC236}">
                <a16:creationId xmlns:a16="http://schemas.microsoft.com/office/drawing/2014/main" id="{5FEF010A-4249-4BFD-C919-AB17A948F25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" t="-19733" r="6382" b="-19895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1224" y="4351113"/>
            <a:ext cx="7797014" cy="958015"/>
          </a:xfrm>
        </p:spPr>
        <p:txBody>
          <a:bodyPr/>
          <a:lstStyle/>
          <a:p>
            <a:r>
              <a:rPr lang="pl-PL" dirty="0"/>
              <a:t>handlowej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48817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samochód, czerwony, transport, dach&#10;&#10;Opis wygenerowany automatycznie">
            <a:extLst>
              <a:ext uri="{FF2B5EF4-FFF2-40B4-BE49-F238E27FC236}">
                <a16:creationId xmlns:a16="http://schemas.microsoft.com/office/drawing/2014/main" id="{BC8A2BD6-6B57-BE12-276A-18EAE46C3C3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" t="-28900" r="740" b="-30320"/>
          <a:stretch/>
        </p:blipFill>
        <p:spPr>
          <a:xfrm>
            <a:off x="6567911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12" y="4253833"/>
            <a:ext cx="7797014" cy="958015"/>
          </a:xfrm>
        </p:spPr>
        <p:txBody>
          <a:bodyPr/>
          <a:lstStyle/>
          <a:p>
            <a:r>
              <a:rPr lang="pl-PL" dirty="0"/>
              <a:t>motoryzacyjnej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86133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ciemne&#10;&#10;Opis wygenerowany automatycznie">
            <a:extLst>
              <a:ext uri="{FF2B5EF4-FFF2-40B4-BE49-F238E27FC236}">
                <a16:creationId xmlns:a16="http://schemas.microsoft.com/office/drawing/2014/main" id="{4876BB61-A836-6779-B2F8-130BBE3D3C62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7" t="-2495" r="-5399" b="45232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12" y="4253833"/>
            <a:ext cx="7797014" cy="958015"/>
          </a:xfrm>
        </p:spPr>
        <p:txBody>
          <a:bodyPr/>
          <a:lstStyle/>
          <a:p>
            <a:r>
              <a:rPr lang="pl-PL" dirty="0"/>
              <a:t>odzieżowej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21615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kubek, kawa, zastawa stołowa, kubek do kawy&#10;&#10;Opis wygenerowany automatycznie">
            <a:extLst>
              <a:ext uri="{FF2B5EF4-FFF2-40B4-BE49-F238E27FC236}">
                <a16:creationId xmlns:a16="http://schemas.microsoft.com/office/drawing/2014/main" id="{661ABF57-00D2-3F73-84C8-A60A8E2A753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63" t="-28929" r="8297" b="-39184"/>
          <a:stretch/>
        </p:blipFill>
        <p:spPr>
          <a:xfrm>
            <a:off x="4740442" y="6940"/>
            <a:ext cx="6689557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12" y="4253833"/>
            <a:ext cx="7797014" cy="958015"/>
          </a:xfrm>
        </p:spPr>
        <p:txBody>
          <a:bodyPr/>
          <a:lstStyle/>
          <a:p>
            <a:r>
              <a:rPr lang="pl-PL" dirty="0"/>
              <a:t>ślubnej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93055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ciężarówka, droga, na wolnym powietrzu, transport&#10;&#10;Opis wygenerowany automatycznie">
            <a:extLst>
              <a:ext uri="{FF2B5EF4-FFF2-40B4-BE49-F238E27FC236}">
                <a16:creationId xmlns:a16="http://schemas.microsoft.com/office/drawing/2014/main" id="{12F08BA9-6AE2-954E-9396-39CECC538AA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-20070" r="19897" b="-68844"/>
          <a:stretch/>
        </p:blipFill>
        <p:spPr>
          <a:xfrm>
            <a:off x="6559960" y="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12" y="4289929"/>
            <a:ext cx="7797014" cy="958015"/>
          </a:xfrm>
        </p:spPr>
        <p:txBody>
          <a:bodyPr/>
          <a:lstStyle/>
          <a:p>
            <a:r>
              <a:rPr lang="pl-PL" dirty="0"/>
              <a:t>transportowej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01094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tekst, pudełko&#10;&#10;Opis wygenerowany automatycznie">
            <a:extLst>
              <a:ext uri="{FF2B5EF4-FFF2-40B4-BE49-F238E27FC236}">
                <a16:creationId xmlns:a16="http://schemas.microsoft.com/office/drawing/2014/main" id="{14608B55-08AA-BE77-BBD1-A84F1544D6C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67" t="-19127" r="2729" b="-37798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12" y="4289929"/>
            <a:ext cx="7797014" cy="958015"/>
          </a:xfrm>
        </p:spPr>
        <p:txBody>
          <a:bodyPr/>
          <a:lstStyle/>
          <a:p>
            <a:r>
              <a:rPr lang="pl-PL" dirty="0"/>
              <a:t>turystycznej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52127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logo&#10;&#10;Opis wygenerowany automatycznie">
            <a:extLst>
              <a:ext uri="{FF2B5EF4-FFF2-40B4-BE49-F238E27FC236}">
                <a16:creationId xmlns:a16="http://schemas.microsoft.com/office/drawing/2014/main" id="{D6F957B3-BDDD-B31D-0BDD-07E16869F21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1" t="-17608" r="4641" b="-24440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9244" y="4362121"/>
            <a:ext cx="8626630" cy="958015"/>
          </a:xfrm>
        </p:spPr>
        <p:txBody>
          <a:bodyPr/>
          <a:lstStyle/>
          <a:p>
            <a:r>
              <a:rPr lang="pl-PL" dirty="0"/>
              <a:t>opieki zdrowotnej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6400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ymbol zastępczy obrazu 19" descr="Obraz zawierający meble, podłoga, krzesło, w pomieszczeniu&#10;&#10;Opis wygenerowany automatycznie">
            <a:extLst>
              <a:ext uri="{FF2B5EF4-FFF2-40B4-BE49-F238E27FC236}">
                <a16:creationId xmlns:a16="http://schemas.microsoft.com/office/drawing/2014/main" id="{72A286C2-477B-8C63-7D23-E5A8FD44811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 t="-9845" r="646" b="-17422"/>
          <a:stretch/>
        </p:blipFill>
        <p:spPr>
          <a:xfrm>
            <a:off x="6559960" y="6940"/>
            <a:ext cx="4870039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416B8C-A56C-F31E-66EC-62BC6C26C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7C89BF-D52C-3E88-91F7-5DB60F22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9244" y="4362121"/>
            <a:ext cx="8626630" cy="958015"/>
          </a:xfrm>
        </p:spPr>
        <p:txBody>
          <a:bodyPr/>
          <a:lstStyle/>
          <a:p>
            <a:r>
              <a:rPr lang="pl-PL" dirty="0"/>
              <a:t>IT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9D5C18BC-A47D-FF66-F308-BCD9FFFA752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>
            <a:fillRect/>
          </a:stretch>
        </p:blipFill>
        <p:spPr>
          <a:xfrm>
            <a:off x="7511646" y="3924001"/>
            <a:ext cx="3926304" cy="2062075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041D31F-2427-4CCE-C24F-C30C4B9E8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4862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osoba, w pomieszczeniu, człowiek, garnitur&#10;&#10;Opis wygenerowany automatycznie">
            <a:extLst>
              <a:ext uri="{FF2B5EF4-FFF2-40B4-BE49-F238E27FC236}">
                <a16:creationId xmlns:a16="http://schemas.microsoft.com/office/drawing/2014/main" id="{9902BACE-9860-1611-D8C7-B6936438E4E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" b="97"/>
          <a:stretch>
            <a:fillRect/>
          </a:stretch>
        </p:blipFill>
        <p:spPr>
          <a:xfrm>
            <a:off x="7250962" y="-1011"/>
            <a:ext cx="4186988" cy="597634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9424BBF-EB54-83D7-2BB1-9B6CC14104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 descr="Obraz zawierający tekst&#10;&#10;Opis wygenerowany automatycznie">
            <a:extLst>
              <a:ext uri="{FF2B5EF4-FFF2-40B4-BE49-F238E27FC236}">
                <a16:creationId xmlns:a16="http://schemas.microsoft.com/office/drawing/2014/main" id="{9181EF2B-6A73-0BA5-6674-654AF4910F43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3" b="-2998"/>
          <a:stretch/>
        </p:blipFill>
        <p:spPr>
          <a:xfrm>
            <a:off x="7250962" y="3758354"/>
            <a:ext cx="4186988" cy="2286000"/>
          </a:xfr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ED449C5-0D75-148D-E6EC-25538E5288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9E4D6B2-EC7D-CCE2-B4F4-FD97D71615A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396253A5-A2D4-D1C3-04C5-D795747B7DA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83359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, człowiek, garnitur, stojący&#10;&#10;Opis wygenerowany automatycznie">
            <a:extLst>
              <a:ext uri="{FF2B5EF4-FFF2-40B4-BE49-F238E27FC236}">
                <a16:creationId xmlns:a16="http://schemas.microsoft.com/office/drawing/2014/main" id="{904839A5-0043-CB27-9491-47D4D584025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8" t="3408" r="-5271" b="-7760"/>
          <a:stretch/>
        </p:blipFill>
        <p:spPr>
          <a:xfrm>
            <a:off x="6349" y="1858962"/>
            <a:ext cx="4529555" cy="4123531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43208EF-2ED8-36CD-4CC9-63060E6101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58400" y="3671617"/>
            <a:ext cx="6338784" cy="466057"/>
          </a:xfrm>
        </p:spPr>
        <p:txBody>
          <a:bodyPr/>
          <a:lstStyle/>
          <a:p>
            <a:r>
              <a:rPr lang="pl-PL" dirty="0"/>
              <a:t>Tomasz Maj i Piotr Schmidt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667DAC4-3804-94E3-289A-51079DAB939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668256" y="2373437"/>
            <a:ext cx="6662353" cy="855831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13805F63-38F2-67E9-3456-240D985F17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70432" y="3126694"/>
            <a:ext cx="6660177" cy="608087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3" name="Symbol zastępczy obrazu 22" descr="Obraz zawierający tekst&#10;&#10;Opis wygenerowany automatycznie">
            <a:extLst>
              <a:ext uri="{FF2B5EF4-FFF2-40B4-BE49-F238E27FC236}">
                <a16:creationId xmlns:a16="http://schemas.microsoft.com/office/drawing/2014/main" id="{EC2127A9-DA45-E286-45DA-66F7FA580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>
            <a:fillRect/>
          </a:stretch>
        </p:blipFill>
        <p:spPr>
          <a:xfrm>
            <a:off x="9186785" y="4781550"/>
            <a:ext cx="2251166" cy="120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896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427</TotalTime>
  <Words>227</Words>
  <Application>Microsoft Office PowerPoint</Application>
  <PresentationFormat>Niestandardowy</PresentationFormat>
  <Paragraphs>81</Paragraphs>
  <Slides>69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69</vt:i4>
      </vt:variant>
    </vt:vector>
  </HeadingPairs>
  <TitlesOfParts>
    <vt:vector size="73" baseType="lpstr">
      <vt:lpstr>Arial</vt:lpstr>
      <vt:lpstr>Arial Black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Dominika Peczyńska // ONE House</dc:creator>
  <cp:lastModifiedBy>Iwo Kolasiński</cp:lastModifiedBy>
  <cp:revision>34</cp:revision>
  <dcterms:created xsi:type="dcterms:W3CDTF">2023-04-20T19:48:54Z</dcterms:created>
  <dcterms:modified xsi:type="dcterms:W3CDTF">2023-04-25T10:23:24Z</dcterms:modified>
</cp:coreProperties>
</file>