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5" r:id="rId1"/>
  </p:sldMasterIdLst>
  <p:handoutMasterIdLst>
    <p:handoutMasterId r:id="rId73"/>
  </p:handoutMasterIdLst>
  <p:sldIdLst>
    <p:sldId id="327" r:id="rId2"/>
    <p:sldId id="256" r:id="rId3"/>
    <p:sldId id="257" r:id="rId4"/>
    <p:sldId id="260" r:id="rId5"/>
    <p:sldId id="258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80" r:id="rId24"/>
    <p:sldId id="281" r:id="rId25"/>
    <p:sldId id="282" r:id="rId26"/>
    <p:sldId id="283" r:id="rId27"/>
    <p:sldId id="326" r:id="rId28"/>
    <p:sldId id="284" r:id="rId29"/>
    <p:sldId id="330" r:id="rId30"/>
    <p:sldId id="331" r:id="rId31"/>
    <p:sldId id="332" r:id="rId32"/>
    <p:sldId id="333" r:id="rId33"/>
    <p:sldId id="334" r:id="rId34"/>
    <p:sldId id="335" r:id="rId35"/>
    <p:sldId id="336" r:id="rId36"/>
    <p:sldId id="337" r:id="rId37"/>
    <p:sldId id="338" r:id="rId38"/>
    <p:sldId id="340" r:id="rId39"/>
    <p:sldId id="339" r:id="rId40"/>
    <p:sldId id="341" r:id="rId41"/>
    <p:sldId id="342" r:id="rId42"/>
    <p:sldId id="343" r:id="rId43"/>
    <p:sldId id="344" r:id="rId44"/>
    <p:sldId id="345" r:id="rId45"/>
    <p:sldId id="346" r:id="rId46"/>
    <p:sldId id="347" r:id="rId47"/>
    <p:sldId id="348" r:id="rId48"/>
    <p:sldId id="349" r:id="rId49"/>
    <p:sldId id="304" r:id="rId50"/>
    <p:sldId id="350" r:id="rId51"/>
    <p:sldId id="351" r:id="rId52"/>
    <p:sldId id="353" r:id="rId53"/>
    <p:sldId id="354" r:id="rId54"/>
    <p:sldId id="355" r:id="rId55"/>
    <p:sldId id="356" r:id="rId56"/>
    <p:sldId id="310" r:id="rId57"/>
    <p:sldId id="357" r:id="rId58"/>
    <p:sldId id="358" r:id="rId59"/>
    <p:sldId id="359" r:id="rId60"/>
    <p:sldId id="360" r:id="rId61"/>
    <p:sldId id="361" r:id="rId62"/>
    <p:sldId id="362" r:id="rId63"/>
    <p:sldId id="363" r:id="rId64"/>
    <p:sldId id="364" r:id="rId65"/>
    <p:sldId id="365" r:id="rId66"/>
    <p:sldId id="366" r:id="rId67"/>
    <p:sldId id="367" r:id="rId68"/>
    <p:sldId id="368" r:id="rId69"/>
    <p:sldId id="369" r:id="rId70"/>
    <p:sldId id="324" r:id="rId71"/>
    <p:sldId id="325" r:id="rId72"/>
  </p:sldIdLst>
  <p:sldSz cx="10799763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192B"/>
    <a:srgbClr val="D9535E"/>
    <a:srgbClr val="CE2131"/>
    <a:srgbClr val="CF2030"/>
    <a:srgbClr val="C00000"/>
    <a:srgbClr val="FFFFFF"/>
    <a:srgbClr val="D2D0CE"/>
    <a:srgbClr val="D6D3D0"/>
    <a:srgbClr val="E6E6E6"/>
    <a:srgbClr val="5C61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14" autoAdjust="0"/>
    <p:restoredTop sz="94660"/>
  </p:normalViewPr>
  <p:slideViewPr>
    <p:cSldViewPr snapToGrid="0">
      <p:cViewPr varScale="1">
        <p:scale>
          <a:sx n="49" d="100"/>
          <a:sy n="49" d="100"/>
        </p:scale>
        <p:origin x="1022" y="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handoutMaster" Target="handoutMasters/handoutMaster1.xml"/><Relationship Id="rId78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iwia Karwecka // ONE House" userId="86da3447-a136-48c3-813e-ca341c1851b7" providerId="ADAL" clId="{C4149807-9ED7-45AC-A9EB-270C49DC2620}"/>
    <pc:docChg chg="undo redo custSel modSld">
      <pc:chgData name="Oliwia Karwecka // ONE House" userId="86da3447-a136-48c3-813e-ca341c1851b7" providerId="ADAL" clId="{C4149807-9ED7-45AC-A9EB-270C49DC2620}" dt="2023-04-07T13:43:42.275" v="35" actId="1076"/>
      <pc:docMkLst>
        <pc:docMk/>
      </pc:docMkLst>
      <pc:sldChg chg="modSp mod">
        <pc:chgData name="Oliwia Karwecka // ONE House" userId="86da3447-a136-48c3-813e-ca341c1851b7" providerId="ADAL" clId="{C4149807-9ED7-45AC-A9EB-270C49DC2620}" dt="2023-04-07T13:36:35.665" v="6" actId="1076"/>
        <pc:sldMkLst>
          <pc:docMk/>
          <pc:sldMk cId="1781085342" sldId="275"/>
        </pc:sldMkLst>
        <pc:spChg chg="mod">
          <ac:chgData name="Oliwia Karwecka // ONE House" userId="86da3447-a136-48c3-813e-ca341c1851b7" providerId="ADAL" clId="{C4149807-9ED7-45AC-A9EB-270C49DC2620}" dt="2023-04-07T13:36:21.620" v="3" actId="1076"/>
          <ac:spMkLst>
            <pc:docMk/>
            <pc:sldMk cId="1781085342" sldId="275"/>
            <ac:spMk id="4" creationId="{777B3444-D4C4-92F7-6B78-79B9EFCB83CB}"/>
          </ac:spMkLst>
        </pc:spChg>
        <pc:spChg chg="mod">
          <ac:chgData name="Oliwia Karwecka // ONE House" userId="86da3447-a136-48c3-813e-ca341c1851b7" providerId="ADAL" clId="{C4149807-9ED7-45AC-A9EB-270C49DC2620}" dt="2023-04-07T13:36:35.665" v="6" actId="1076"/>
          <ac:spMkLst>
            <pc:docMk/>
            <pc:sldMk cId="1781085342" sldId="275"/>
            <ac:spMk id="5" creationId="{6180DA58-1E24-9B47-ADFD-04983B761F6B}"/>
          </ac:spMkLst>
        </pc:spChg>
      </pc:sldChg>
      <pc:sldChg chg="modSp mod">
        <pc:chgData name="Oliwia Karwecka // ONE House" userId="86da3447-a136-48c3-813e-ca341c1851b7" providerId="ADAL" clId="{C4149807-9ED7-45AC-A9EB-270C49DC2620}" dt="2023-04-07T13:43:42.275" v="35" actId="1076"/>
        <pc:sldMkLst>
          <pc:docMk/>
          <pc:sldMk cId="3746670627" sldId="281"/>
        </pc:sldMkLst>
        <pc:spChg chg="mod">
          <ac:chgData name="Oliwia Karwecka // ONE House" userId="86da3447-a136-48c3-813e-ca341c1851b7" providerId="ADAL" clId="{C4149807-9ED7-45AC-A9EB-270C49DC2620}" dt="2023-04-07T13:43:42.275" v="35" actId="1076"/>
          <ac:spMkLst>
            <pc:docMk/>
            <pc:sldMk cId="3746670627" sldId="281"/>
            <ac:spMk id="5" creationId="{243718AE-81C8-4ABA-CCEB-B1517CEB65B9}"/>
          </ac:spMkLst>
        </pc:spChg>
      </pc:sldChg>
      <pc:sldChg chg="modSp mod">
        <pc:chgData name="Oliwia Karwecka // ONE House" userId="86da3447-a136-48c3-813e-ca341c1851b7" providerId="ADAL" clId="{C4149807-9ED7-45AC-A9EB-270C49DC2620}" dt="2023-04-07T13:39:52.128" v="26" actId="1076"/>
        <pc:sldMkLst>
          <pc:docMk/>
          <pc:sldMk cId="351769798" sldId="310"/>
        </pc:sldMkLst>
        <pc:spChg chg="mod">
          <ac:chgData name="Oliwia Karwecka // ONE House" userId="86da3447-a136-48c3-813e-ca341c1851b7" providerId="ADAL" clId="{C4149807-9ED7-45AC-A9EB-270C49DC2620}" dt="2023-04-07T13:39:38.594" v="21" actId="1076"/>
          <ac:spMkLst>
            <pc:docMk/>
            <pc:sldMk cId="351769798" sldId="310"/>
            <ac:spMk id="6" creationId="{22D0140C-E42F-56CD-D9FA-EADD7A860BFC}"/>
          </ac:spMkLst>
        </pc:spChg>
        <pc:spChg chg="mod">
          <ac:chgData name="Oliwia Karwecka // ONE House" userId="86da3447-a136-48c3-813e-ca341c1851b7" providerId="ADAL" clId="{C4149807-9ED7-45AC-A9EB-270C49DC2620}" dt="2023-04-07T13:39:38.910" v="22" actId="1076"/>
          <ac:spMkLst>
            <pc:docMk/>
            <pc:sldMk cId="351769798" sldId="310"/>
            <ac:spMk id="8" creationId="{040D0AC0-DB1A-6F88-90B5-F2EFA29D19D9}"/>
          </ac:spMkLst>
        </pc:spChg>
        <pc:spChg chg="mod">
          <ac:chgData name="Oliwia Karwecka // ONE House" userId="86da3447-a136-48c3-813e-ca341c1851b7" providerId="ADAL" clId="{C4149807-9ED7-45AC-A9EB-270C49DC2620}" dt="2023-04-07T13:39:52.128" v="26" actId="1076"/>
          <ac:spMkLst>
            <pc:docMk/>
            <pc:sldMk cId="351769798" sldId="310"/>
            <ac:spMk id="15" creationId="{096E79A3-6B41-3ED1-AA51-1F3710EB1378}"/>
          </ac:spMkLst>
        </pc:spChg>
      </pc:sldChg>
      <pc:sldChg chg="modSp mod">
        <pc:chgData name="Oliwia Karwecka // ONE House" userId="86da3447-a136-48c3-813e-ca341c1851b7" providerId="ADAL" clId="{C4149807-9ED7-45AC-A9EB-270C49DC2620}" dt="2023-04-07T13:37:22.916" v="8" actId="1076"/>
        <pc:sldMkLst>
          <pc:docMk/>
          <pc:sldMk cId="2094849609" sldId="325"/>
        </pc:sldMkLst>
        <pc:spChg chg="mod">
          <ac:chgData name="Oliwia Karwecka // ONE House" userId="86da3447-a136-48c3-813e-ca341c1851b7" providerId="ADAL" clId="{C4149807-9ED7-45AC-A9EB-270C49DC2620}" dt="2023-04-07T13:37:12.040" v="7" actId="1076"/>
          <ac:spMkLst>
            <pc:docMk/>
            <pc:sldMk cId="2094849609" sldId="325"/>
            <ac:spMk id="6" creationId="{D7C553F1-9275-F7F4-7CCF-7A0C8AA18F6A}"/>
          </ac:spMkLst>
        </pc:spChg>
        <pc:spChg chg="mod">
          <ac:chgData name="Oliwia Karwecka // ONE House" userId="86da3447-a136-48c3-813e-ca341c1851b7" providerId="ADAL" clId="{C4149807-9ED7-45AC-A9EB-270C49DC2620}" dt="2023-04-07T13:37:22.916" v="8" actId="1076"/>
          <ac:spMkLst>
            <pc:docMk/>
            <pc:sldMk cId="2094849609" sldId="325"/>
            <ac:spMk id="7" creationId="{CB87E3F1-3D87-ECAD-7797-9F1EE5EC7B5D}"/>
          </ac:spMkLst>
        </pc:spChg>
      </pc:sldChg>
      <pc:sldChg chg="modSp mod">
        <pc:chgData name="Oliwia Karwecka // ONE House" userId="86da3447-a136-48c3-813e-ca341c1851b7" providerId="ADAL" clId="{C4149807-9ED7-45AC-A9EB-270C49DC2620}" dt="2023-04-07T13:41:52.328" v="34" actId="1076"/>
        <pc:sldMkLst>
          <pc:docMk/>
          <pc:sldMk cId="3770995987" sldId="349"/>
        </pc:sldMkLst>
        <pc:spChg chg="mod">
          <ac:chgData name="Oliwia Karwecka // ONE House" userId="86da3447-a136-48c3-813e-ca341c1851b7" providerId="ADAL" clId="{C4149807-9ED7-45AC-A9EB-270C49DC2620}" dt="2023-04-07T13:41:52.328" v="34" actId="1076"/>
          <ac:spMkLst>
            <pc:docMk/>
            <pc:sldMk cId="3770995987" sldId="349"/>
            <ac:spMk id="9" creationId="{8F041E9E-43A1-02A8-2583-B85784A3C8D8}"/>
          </ac:spMkLst>
        </pc:spChg>
      </pc:sldChg>
      <pc:sldChg chg="modSp mod">
        <pc:chgData name="Oliwia Karwecka // ONE House" userId="86da3447-a136-48c3-813e-ca341c1851b7" providerId="ADAL" clId="{C4149807-9ED7-45AC-A9EB-270C49DC2620}" dt="2023-04-07T13:39:41.799" v="25" actId="1076"/>
        <pc:sldMkLst>
          <pc:docMk/>
          <pc:sldMk cId="472968974" sldId="368"/>
        </pc:sldMkLst>
        <pc:spChg chg="mod">
          <ac:chgData name="Oliwia Karwecka // ONE House" userId="86da3447-a136-48c3-813e-ca341c1851b7" providerId="ADAL" clId="{C4149807-9ED7-45AC-A9EB-270C49DC2620}" dt="2023-04-07T13:39:41.799" v="25" actId="1076"/>
          <ac:spMkLst>
            <pc:docMk/>
            <pc:sldMk cId="472968974" sldId="368"/>
            <ac:spMk id="15" creationId="{5C1407DD-B272-82E6-FC47-B84494731A4E}"/>
          </ac:spMkLst>
        </pc:spChg>
      </pc:sldChg>
      <pc:sldChg chg="modSp mod">
        <pc:chgData name="Oliwia Karwecka // ONE House" userId="86da3447-a136-48c3-813e-ca341c1851b7" providerId="ADAL" clId="{C4149807-9ED7-45AC-A9EB-270C49DC2620}" dt="2023-04-07T13:38:01.801" v="10" actId="1076"/>
        <pc:sldMkLst>
          <pc:docMk/>
          <pc:sldMk cId="4177377208" sldId="369"/>
        </pc:sldMkLst>
        <pc:spChg chg="mod">
          <ac:chgData name="Oliwia Karwecka // ONE House" userId="86da3447-a136-48c3-813e-ca341c1851b7" providerId="ADAL" clId="{C4149807-9ED7-45AC-A9EB-270C49DC2620}" dt="2023-04-07T13:38:01.801" v="10" actId="1076"/>
          <ac:spMkLst>
            <pc:docMk/>
            <pc:sldMk cId="4177377208" sldId="369"/>
            <ac:spMk id="8" creationId="{040D0AC0-DB1A-6F88-90B5-F2EFA29D19D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421FF79E-7785-60AE-D997-0C775C970A6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3E6CF10-F007-6950-9C50-F79E7BFC476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3518B0-1E03-4F41-B81D-21B06EBFD295}" type="datetimeFigureOut">
              <a:rPr lang="pl-PL" smtClean="0"/>
              <a:t>07.04.2023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85E3EB5A-F6B7-FE49-C2FB-609BEAD2571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A6EA3D-5985-FEAD-BBC2-488D3C59A30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B272F0-650F-4C96-9740-8622D255730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61441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obrazu 9">
            <a:extLst>
              <a:ext uri="{FF2B5EF4-FFF2-40B4-BE49-F238E27FC236}">
                <a16:creationId xmlns:a16="http://schemas.microsoft.com/office/drawing/2014/main" id="{2D9B4F77-C8C6-A4F7-411B-5EF07A8643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9296" y="790464"/>
            <a:ext cx="2420160" cy="906609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5566FDB7-385A-1362-B3B0-C9B2300359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7038" y="2698434"/>
            <a:ext cx="8220628" cy="12365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20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>
              <a:defRPr sz="10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0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0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Spotkanie</a:t>
            </a:r>
          </a:p>
        </p:txBody>
      </p:sp>
      <p:sp>
        <p:nvSpPr>
          <p:cNvPr id="14" name="Symbol zastępczy tekstu 13">
            <a:extLst>
              <a:ext uri="{FF2B5EF4-FFF2-40B4-BE49-F238E27FC236}">
                <a16:creationId xmlns:a16="http://schemas.microsoft.com/office/drawing/2014/main" id="{D5D2AA97-7F9C-7D99-3433-5B2FD9EC72F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6521" y="4140116"/>
            <a:ext cx="4208385" cy="82937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5399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latin typeface="Arial Black" panose="020B0A04020102020204" pitchFamily="34" charset="0"/>
              </a:defRPr>
            </a:lvl2pPr>
            <a:lvl3pPr marL="1079853" indent="0">
              <a:buNone/>
              <a:defRPr>
                <a:latin typeface="Arial Black" panose="020B0A04020102020204" pitchFamily="34" charset="0"/>
              </a:defRPr>
            </a:lvl3pPr>
            <a:lvl4pPr marL="1619777" indent="0">
              <a:buNone/>
              <a:defRPr>
                <a:latin typeface="Arial Black" panose="020B0A04020102020204" pitchFamily="34" charset="0"/>
              </a:defRPr>
            </a:lvl4pPr>
            <a:lvl5pPr marL="2159702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Grupy BNI </a:t>
            </a:r>
          </a:p>
        </p:txBody>
      </p:sp>
      <p:sp>
        <p:nvSpPr>
          <p:cNvPr id="15" name="Symbol zastępczy tekstu 13">
            <a:extLst>
              <a:ext uri="{FF2B5EF4-FFF2-40B4-BE49-F238E27FC236}">
                <a16:creationId xmlns:a16="http://schemas.microsoft.com/office/drawing/2014/main" id="{95C4C601-0FF1-0F51-147F-48D5A8B8DF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3423" y="4122010"/>
            <a:ext cx="4208385" cy="82833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5399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latin typeface="Arial Black" panose="020B0A04020102020204" pitchFamily="34" charset="0"/>
              </a:defRPr>
            </a:lvl2pPr>
            <a:lvl3pPr marL="1079853" indent="0">
              <a:buNone/>
              <a:defRPr>
                <a:latin typeface="Arial Black" panose="020B0A04020102020204" pitchFamily="34" charset="0"/>
              </a:defRPr>
            </a:lvl3pPr>
            <a:lvl4pPr marL="1619777" indent="0">
              <a:buNone/>
              <a:defRPr>
                <a:latin typeface="Arial Black" panose="020B0A04020102020204" pitchFamily="34" charset="0"/>
              </a:defRPr>
            </a:lvl4pPr>
            <a:lvl5pPr marL="2159702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Carbon</a:t>
            </a:r>
          </a:p>
        </p:txBody>
      </p:sp>
      <p:sp>
        <p:nvSpPr>
          <p:cNvPr id="17" name="Symbol zastępczy tekstu 16">
            <a:extLst>
              <a:ext uri="{FF2B5EF4-FFF2-40B4-BE49-F238E27FC236}">
                <a16:creationId xmlns:a16="http://schemas.microsoft.com/office/drawing/2014/main" id="{3D3601F9-708C-2DE3-41C8-5BD24530E0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3141" y="1762060"/>
            <a:ext cx="2612626" cy="76165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000" b="1">
                <a:solidFill>
                  <a:srgbClr val="5C61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CARBON</a:t>
            </a:r>
          </a:p>
        </p:txBody>
      </p:sp>
      <p:sp>
        <p:nvSpPr>
          <p:cNvPr id="21" name="Symbol zastępczy tekstu 20">
            <a:extLst>
              <a:ext uri="{FF2B5EF4-FFF2-40B4-BE49-F238E27FC236}">
                <a16:creationId xmlns:a16="http://schemas.microsoft.com/office/drawing/2014/main" id="{6D7CF8C0-C0A9-1722-2497-687A5411E8C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3081" y="5031983"/>
            <a:ext cx="3514209" cy="4666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Środa</a:t>
            </a:r>
          </a:p>
        </p:txBody>
      </p:sp>
      <p:sp>
        <p:nvSpPr>
          <p:cNvPr id="23" name="Symbol zastępczy tekstu 22">
            <a:extLst>
              <a:ext uri="{FF2B5EF4-FFF2-40B4-BE49-F238E27FC236}">
                <a16:creationId xmlns:a16="http://schemas.microsoft.com/office/drawing/2014/main" id="{664D7BE0-8FC9-22C4-5CBF-6682E1FD3B0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1012" y="5580624"/>
            <a:ext cx="2187798" cy="70474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5199" b="1" spc="-30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l-PL" dirty="0"/>
              <a:t>16.11</a:t>
            </a:r>
          </a:p>
        </p:txBody>
      </p:sp>
      <p:sp>
        <p:nvSpPr>
          <p:cNvPr id="24" name="Symbol zastępczy tekstu 22">
            <a:extLst>
              <a:ext uri="{FF2B5EF4-FFF2-40B4-BE49-F238E27FC236}">
                <a16:creationId xmlns:a16="http://schemas.microsoft.com/office/drawing/2014/main" id="{FE2F1D3B-74C7-35CA-A045-47125FF5EE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040317" y="5598623"/>
            <a:ext cx="5230547" cy="70474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4799" b="1" spc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l-PL" dirty="0"/>
              <a:t>16:00 - 19:00</a:t>
            </a:r>
          </a:p>
        </p:txBody>
      </p:sp>
      <p:cxnSp>
        <p:nvCxnSpPr>
          <p:cNvPr id="28" name="Łącznik prosty 27">
            <a:extLst>
              <a:ext uri="{FF2B5EF4-FFF2-40B4-BE49-F238E27FC236}">
                <a16:creationId xmlns:a16="http://schemas.microsoft.com/office/drawing/2014/main" id="{B793CCDF-9163-67A2-888D-A1A3E3C852A4}"/>
              </a:ext>
            </a:extLst>
          </p:cNvPr>
          <p:cNvCxnSpPr>
            <a:cxnSpLocks/>
          </p:cNvCxnSpPr>
          <p:nvPr userDrawn="1"/>
        </p:nvCxnSpPr>
        <p:spPr>
          <a:xfrm>
            <a:off x="2856836" y="5596926"/>
            <a:ext cx="0" cy="656362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Symbol zastępczy tekstu 30">
            <a:extLst>
              <a:ext uri="{FF2B5EF4-FFF2-40B4-BE49-F238E27FC236}">
                <a16:creationId xmlns:a16="http://schemas.microsoft.com/office/drawing/2014/main" id="{52883E98-A0AB-A0FA-B7C8-8E9C1766B68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3320" y="6341154"/>
            <a:ext cx="6841118" cy="98093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800"/>
              </a:spcBef>
              <a:buNone/>
              <a:defRPr sz="3101" b="1" kern="10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l-PL" dirty="0"/>
              <a:t>Biuro Regionalne BNI</a:t>
            </a:r>
          </a:p>
          <a:p>
            <a:pPr lvl="0"/>
            <a:r>
              <a:rPr lang="pl-PL" dirty="0"/>
              <a:t>al. Grunwaldzka 415, Gdańsk</a:t>
            </a:r>
          </a:p>
        </p:txBody>
      </p:sp>
      <p:sp>
        <p:nvSpPr>
          <p:cNvPr id="33" name="Symbol zastępczy obrazu 32">
            <a:extLst>
              <a:ext uri="{FF2B5EF4-FFF2-40B4-BE49-F238E27FC236}">
                <a16:creationId xmlns:a16="http://schemas.microsoft.com/office/drawing/2014/main" id="{33A81A42-0824-5AE6-D099-0A9800243E9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" y="7663325"/>
            <a:ext cx="10799763" cy="3136440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4" name="Symbol zastępczy obrazu 34">
            <a:extLst>
              <a:ext uri="{FF2B5EF4-FFF2-40B4-BE49-F238E27FC236}">
                <a16:creationId xmlns:a16="http://schemas.microsoft.com/office/drawing/2014/main" id="{57EE41FB-4558-4E62-D856-E1E0EE1FB70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219" y="8630995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31395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ymbol zastępczy tekstu 11">
            <a:extLst>
              <a:ext uri="{FF2B5EF4-FFF2-40B4-BE49-F238E27FC236}">
                <a16:creationId xmlns:a16="http://schemas.microsoft.com/office/drawing/2014/main" id="{156F27F0-4835-4816-34FD-15F26946FD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9180" y="5822979"/>
            <a:ext cx="8220628" cy="12365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20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>
              <a:defRPr sz="10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0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0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Spotkanie</a:t>
            </a:r>
          </a:p>
        </p:txBody>
      </p:sp>
      <p:sp>
        <p:nvSpPr>
          <p:cNvPr id="12" name="Symbol zastępczy tekstu 13">
            <a:extLst>
              <a:ext uri="{FF2B5EF4-FFF2-40B4-BE49-F238E27FC236}">
                <a16:creationId xmlns:a16="http://schemas.microsoft.com/office/drawing/2014/main" id="{23689395-AA29-9B68-F796-A0D12CD98C3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8345" y="7249785"/>
            <a:ext cx="4208385" cy="82937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5399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latin typeface="Arial Black" panose="020B0A04020102020204" pitchFamily="34" charset="0"/>
              </a:defRPr>
            </a:lvl2pPr>
            <a:lvl3pPr marL="1079853" indent="0">
              <a:buNone/>
              <a:defRPr>
                <a:latin typeface="Arial Black" panose="020B0A04020102020204" pitchFamily="34" charset="0"/>
              </a:defRPr>
            </a:lvl3pPr>
            <a:lvl4pPr marL="1619777" indent="0">
              <a:buNone/>
              <a:defRPr>
                <a:latin typeface="Arial Black" panose="020B0A04020102020204" pitchFamily="34" charset="0"/>
              </a:defRPr>
            </a:lvl4pPr>
            <a:lvl5pPr marL="2159702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Grupy BNI </a:t>
            </a:r>
          </a:p>
        </p:txBody>
      </p:sp>
      <p:sp>
        <p:nvSpPr>
          <p:cNvPr id="13" name="Symbol zastępczy tekstu 13">
            <a:extLst>
              <a:ext uri="{FF2B5EF4-FFF2-40B4-BE49-F238E27FC236}">
                <a16:creationId xmlns:a16="http://schemas.microsoft.com/office/drawing/2014/main" id="{28832430-CA3F-D8B9-C1D2-1CF9A47E70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5247" y="7231680"/>
            <a:ext cx="4208385" cy="82833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5399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latin typeface="Arial Black" panose="020B0A04020102020204" pitchFamily="34" charset="0"/>
              </a:defRPr>
            </a:lvl2pPr>
            <a:lvl3pPr marL="1079853" indent="0">
              <a:buNone/>
              <a:defRPr>
                <a:latin typeface="Arial Black" panose="020B0A04020102020204" pitchFamily="34" charset="0"/>
              </a:defRPr>
            </a:lvl3pPr>
            <a:lvl4pPr marL="1619777" indent="0">
              <a:buNone/>
              <a:defRPr>
                <a:latin typeface="Arial Black" panose="020B0A04020102020204" pitchFamily="34" charset="0"/>
              </a:defRPr>
            </a:lvl4pPr>
            <a:lvl5pPr marL="2159702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Carbon</a:t>
            </a:r>
          </a:p>
        </p:txBody>
      </p:sp>
      <p:sp>
        <p:nvSpPr>
          <p:cNvPr id="14" name="Symbol zastępczy tekstu 22">
            <a:extLst>
              <a:ext uri="{FF2B5EF4-FFF2-40B4-BE49-F238E27FC236}">
                <a16:creationId xmlns:a16="http://schemas.microsoft.com/office/drawing/2014/main" id="{0CB4AB89-EAE5-119A-3237-A16FC34A8E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8920" y="8675743"/>
            <a:ext cx="2187798" cy="70474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5199" b="1" spc="-30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l-PL" dirty="0"/>
              <a:t>16.11</a:t>
            </a:r>
          </a:p>
        </p:txBody>
      </p:sp>
      <p:sp>
        <p:nvSpPr>
          <p:cNvPr id="15" name="Symbol zastępczy tekstu 22">
            <a:extLst>
              <a:ext uri="{FF2B5EF4-FFF2-40B4-BE49-F238E27FC236}">
                <a16:creationId xmlns:a16="http://schemas.microsoft.com/office/drawing/2014/main" id="{198E07DD-6E8F-B482-10BD-58F5520E02E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008223" y="8702051"/>
            <a:ext cx="5230547" cy="70474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4799" b="1" spc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l-PL" dirty="0"/>
              <a:t>16:00 - 19:00</a:t>
            </a:r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138ECEA5-01A3-7EF7-35FC-1C25330FB980}"/>
              </a:ext>
            </a:extLst>
          </p:cNvPr>
          <p:cNvCxnSpPr>
            <a:cxnSpLocks/>
          </p:cNvCxnSpPr>
          <p:nvPr userDrawn="1"/>
        </p:nvCxnSpPr>
        <p:spPr>
          <a:xfrm>
            <a:off x="2920997" y="8724129"/>
            <a:ext cx="0" cy="65636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ymbol zastępczy tekstu 20">
            <a:extLst>
              <a:ext uri="{FF2B5EF4-FFF2-40B4-BE49-F238E27FC236}">
                <a16:creationId xmlns:a16="http://schemas.microsoft.com/office/drawing/2014/main" id="{711EDF9B-1A1B-9A3B-FE5C-3D41F18C8B5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8346" y="8164813"/>
            <a:ext cx="3514209" cy="4666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Środa</a:t>
            </a:r>
          </a:p>
        </p:txBody>
      </p:sp>
      <p:sp>
        <p:nvSpPr>
          <p:cNvPr id="19" name="Symbol zastępczy obrazu 18">
            <a:extLst>
              <a:ext uri="{FF2B5EF4-FFF2-40B4-BE49-F238E27FC236}">
                <a16:creationId xmlns:a16="http://schemas.microsoft.com/office/drawing/2014/main" id="{8B7519D9-98AF-6169-B7D7-56A387F3EC8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974850" y="1587497"/>
            <a:ext cx="6806273" cy="4196838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21" name="Symbol zastępczy obrazu 20">
            <a:extLst>
              <a:ext uri="{FF2B5EF4-FFF2-40B4-BE49-F238E27FC236}">
                <a16:creationId xmlns:a16="http://schemas.microsoft.com/office/drawing/2014/main" id="{57608D8A-A8CD-48A4-4C94-E1ACC29B838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8138" y="9542650"/>
            <a:ext cx="2009990" cy="466656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  <p:sp>
        <p:nvSpPr>
          <p:cNvPr id="28" name="Symbol zastępczy obrazu 9">
            <a:extLst>
              <a:ext uri="{FF2B5EF4-FFF2-40B4-BE49-F238E27FC236}">
                <a16:creationId xmlns:a16="http://schemas.microsoft.com/office/drawing/2014/main" id="{68A557FC-DD99-9A5C-B189-6C2BA449767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9296" y="790464"/>
            <a:ext cx="2420160" cy="906609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29" name="Symbol zastępczy tekstu 16">
            <a:extLst>
              <a:ext uri="{FF2B5EF4-FFF2-40B4-BE49-F238E27FC236}">
                <a16:creationId xmlns:a16="http://schemas.microsoft.com/office/drawing/2014/main" id="{C48E8C8C-D37F-0912-BD9D-98F6B78F33D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3141" y="1762060"/>
            <a:ext cx="2612626" cy="76165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000" b="1">
                <a:solidFill>
                  <a:srgbClr val="5C61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CARBON</a:t>
            </a:r>
          </a:p>
        </p:txBody>
      </p:sp>
      <p:sp>
        <p:nvSpPr>
          <p:cNvPr id="2" name="Symbol zastępczy obrazu 34">
            <a:extLst>
              <a:ext uri="{FF2B5EF4-FFF2-40B4-BE49-F238E27FC236}">
                <a16:creationId xmlns:a16="http://schemas.microsoft.com/office/drawing/2014/main" id="{60A1C0D3-901D-1192-7E9F-692FA4F1081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219" y="8630995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92182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ymbol zastępczy tekstu 11">
            <a:extLst>
              <a:ext uri="{FF2B5EF4-FFF2-40B4-BE49-F238E27FC236}">
                <a16:creationId xmlns:a16="http://schemas.microsoft.com/office/drawing/2014/main" id="{9B107FDB-7DB3-6CCF-7B48-36FF62E937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3137" y="2716872"/>
            <a:ext cx="9647744" cy="12365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20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>
              <a:defRPr sz="10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0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0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Networking</a:t>
            </a:r>
          </a:p>
        </p:txBody>
      </p:sp>
      <p:sp>
        <p:nvSpPr>
          <p:cNvPr id="12" name="Symbol zastępczy tekstu 13">
            <a:extLst>
              <a:ext uri="{FF2B5EF4-FFF2-40B4-BE49-F238E27FC236}">
                <a16:creationId xmlns:a16="http://schemas.microsoft.com/office/drawing/2014/main" id="{AD45507D-DC67-9A06-4A56-132860787A8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0430" y="4132953"/>
            <a:ext cx="9647742" cy="82937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5399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latin typeface="Arial Black" panose="020B0A04020102020204" pitchFamily="34" charset="0"/>
              </a:defRPr>
            </a:lvl2pPr>
            <a:lvl3pPr marL="1079853" indent="0">
              <a:buNone/>
              <a:defRPr>
                <a:latin typeface="Arial Black" panose="020B0A04020102020204" pitchFamily="34" charset="0"/>
              </a:defRPr>
            </a:lvl3pPr>
            <a:lvl4pPr marL="1619777" indent="0">
              <a:buNone/>
              <a:defRPr>
                <a:latin typeface="Arial Black" panose="020B0A04020102020204" pitchFamily="34" charset="0"/>
              </a:defRPr>
            </a:lvl4pPr>
            <a:lvl5pPr marL="2159702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BNI Carbon &amp; IT</a:t>
            </a:r>
          </a:p>
        </p:txBody>
      </p:sp>
      <p:sp>
        <p:nvSpPr>
          <p:cNvPr id="13" name="Symbol zastępczy tekstu 20">
            <a:extLst>
              <a:ext uri="{FF2B5EF4-FFF2-40B4-BE49-F238E27FC236}">
                <a16:creationId xmlns:a16="http://schemas.microsoft.com/office/drawing/2014/main" id="{08BB0BD3-92E8-23DE-EE3E-DCB933A7739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7039" y="5048025"/>
            <a:ext cx="3514209" cy="4666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Środa</a:t>
            </a:r>
          </a:p>
        </p:txBody>
      </p:sp>
      <p:sp>
        <p:nvSpPr>
          <p:cNvPr id="14" name="Symbol zastępczy tekstu 22">
            <a:extLst>
              <a:ext uri="{FF2B5EF4-FFF2-40B4-BE49-F238E27FC236}">
                <a16:creationId xmlns:a16="http://schemas.microsoft.com/office/drawing/2014/main" id="{7922E063-F8DA-E671-4D10-1BE111387D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8982" y="5549236"/>
            <a:ext cx="2187798" cy="70474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5199" b="1" spc="-30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l-PL" dirty="0"/>
              <a:t>16.11</a:t>
            </a:r>
          </a:p>
        </p:txBody>
      </p:sp>
      <p:sp>
        <p:nvSpPr>
          <p:cNvPr id="15" name="Symbol zastępczy tekstu 22">
            <a:extLst>
              <a:ext uri="{FF2B5EF4-FFF2-40B4-BE49-F238E27FC236}">
                <a16:creationId xmlns:a16="http://schemas.microsoft.com/office/drawing/2014/main" id="{87520F27-5C04-9934-1FED-3184CECB78F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024275" y="5614665"/>
            <a:ext cx="5230547" cy="70474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4799" b="1" spc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l-PL" dirty="0"/>
              <a:t>16:00 - 19:00</a:t>
            </a:r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3033B2CB-2B75-39F8-4C51-B5756B7C8A1E}"/>
              </a:ext>
            </a:extLst>
          </p:cNvPr>
          <p:cNvCxnSpPr>
            <a:cxnSpLocks/>
          </p:cNvCxnSpPr>
          <p:nvPr userDrawn="1"/>
        </p:nvCxnSpPr>
        <p:spPr>
          <a:xfrm>
            <a:off x="2856836" y="5596926"/>
            <a:ext cx="0" cy="65636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ymbol zastępczy tekstu 30">
            <a:extLst>
              <a:ext uri="{FF2B5EF4-FFF2-40B4-BE49-F238E27FC236}">
                <a16:creationId xmlns:a16="http://schemas.microsoft.com/office/drawing/2014/main" id="{86A426D0-4E99-5CBE-E3A8-F1D31D03B5B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7278" y="6341154"/>
            <a:ext cx="6841118" cy="98093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800"/>
              </a:spcBef>
              <a:buNone/>
              <a:defRPr sz="3101" b="1" kern="10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l-PL" dirty="0"/>
              <a:t>Biuro Regionalne BNI</a:t>
            </a:r>
          </a:p>
          <a:p>
            <a:pPr lvl="0"/>
            <a:r>
              <a:rPr lang="pl-PL" dirty="0"/>
              <a:t>al. Grunwaldzka 415, Gdańsk</a:t>
            </a:r>
          </a:p>
        </p:txBody>
      </p:sp>
      <p:sp>
        <p:nvSpPr>
          <p:cNvPr id="18" name="Symbol zastępczy obrazu 32">
            <a:extLst>
              <a:ext uri="{FF2B5EF4-FFF2-40B4-BE49-F238E27FC236}">
                <a16:creationId xmlns:a16="http://schemas.microsoft.com/office/drawing/2014/main" id="{671FADA9-00A4-7570-5D4F-4AB19422F6E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" y="7971809"/>
            <a:ext cx="10799763" cy="2827952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2" name="Symbol zastępczy obrazu 34">
            <a:extLst>
              <a:ext uri="{FF2B5EF4-FFF2-40B4-BE49-F238E27FC236}">
                <a16:creationId xmlns:a16="http://schemas.microsoft.com/office/drawing/2014/main" id="{3AC53953-629C-974A-0FE2-045913FE8FE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219" y="8630995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obrazu 9">
            <a:extLst>
              <a:ext uri="{FF2B5EF4-FFF2-40B4-BE49-F238E27FC236}">
                <a16:creationId xmlns:a16="http://schemas.microsoft.com/office/drawing/2014/main" id="{44CAA8C4-9E98-4DB7-A2BC-B21FEF58CE8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9296" y="790464"/>
            <a:ext cx="2420160" cy="906609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4" name="Symbol zastępczy tekstu 16">
            <a:extLst>
              <a:ext uri="{FF2B5EF4-FFF2-40B4-BE49-F238E27FC236}">
                <a16:creationId xmlns:a16="http://schemas.microsoft.com/office/drawing/2014/main" id="{9E20CD14-5B2F-D7C2-C1CB-B24E67287F9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3141" y="1762060"/>
            <a:ext cx="2612626" cy="76165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000" b="1">
                <a:solidFill>
                  <a:srgbClr val="5C61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CARBON</a:t>
            </a:r>
          </a:p>
        </p:txBody>
      </p:sp>
    </p:spTree>
    <p:extLst>
      <p:ext uri="{BB962C8B-B14F-4D97-AF65-F5344CB8AC3E}">
        <p14:creationId xmlns:p14="http://schemas.microsoft.com/office/powerpoint/2010/main" val="1316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9C4ECFD9-B946-F595-474F-E5960BC412B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0176" y="5853341"/>
            <a:ext cx="9647744" cy="12365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20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>
              <a:defRPr sz="10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0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0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Networking</a:t>
            </a:r>
          </a:p>
        </p:txBody>
      </p:sp>
      <p:sp>
        <p:nvSpPr>
          <p:cNvPr id="13" name="Symbol zastępczy tekstu 13">
            <a:extLst>
              <a:ext uri="{FF2B5EF4-FFF2-40B4-BE49-F238E27FC236}">
                <a16:creationId xmlns:a16="http://schemas.microsoft.com/office/drawing/2014/main" id="{68E0FEAB-2847-C12F-AC46-B43252DE6BD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7469" y="7269420"/>
            <a:ext cx="9647742" cy="82937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5399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latin typeface="Arial Black" panose="020B0A04020102020204" pitchFamily="34" charset="0"/>
              </a:defRPr>
            </a:lvl2pPr>
            <a:lvl3pPr marL="1079853" indent="0">
              <a:buNone/>
              <a:defRPr>
                <a:latin typeface="Arial Black" panose="020B0A04020102020204" pitchFamily="34" charset="0"/>
              </a:defRPr>
            </a:lvl3pPr>
            <a:lvl4pPr marL="1619777" indent="0">
              <a:buNone/>
              <a:defRPr>
                <a:latin typeface="Arial Black" panose="020B0A04020102020204" pitchFamily="34" charset="0"/>
              </a:defRPr>
            </a:lvl4pPr>
            <a:lvl5pPr marL="2159702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BNI Carbon &amp; IT</a:t>
            </a:r>
          </a:p>
        </p:txBody>
      </p:sp>
      <p:sp>
        <p:nvSpPr>
          <p:cNvPr id="14" name="Symbol zastępczy tekstu 20">
            <a:extLst>
              <a:ext uri="{FF2B5EF4-FFF2-40B4-BE49-F238E27FC236}">
                <a16:creationId xmlns:a16="http://schemas.microsoft.com/office/drawing/2014/main" id="{79F30D09-4D62-CDC7-B7AE-4A798A4831E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4082" y="8200536"/>
            <a:ext cx="3514209" cy="4666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Środa</a:t>
            </a:r>
          </a:p>
        </p:txBody>
      </p:sp>
      <p:sp>
        <p:nvSpPr>
          <p:cNvPr id="15" name="Symbol zastępczy tekstu 22">
            <a:extLst>
              <a:ext uri="{FF2B5EF4-FFF2-40B4-BE49-F238E27FC236}">
                <a16:creationId xmlns:a16="http://schemas.microsoft.com/office/drawing/2014/main" id="{39DC327E-7617-AD2E-4393-0C229FA239D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9980" y="8717792"/>
            <a:ext cx="2187798" cy="70474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5199" b="1" spc="-30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l-PL" dirty="0"/>
              <a:t>16.11</a:t>
            </a:r>
          </a:p>
        </p:txBody>
      </p:sp>
      <p:sp>
        <p:nvSpPr>
          <p:cNvPr id="16" name="Symbol zastępczy tekstu 22">
            <a:extLst>
              <a:ext uri="{FF2B5EF4-FFF2-40B4-BE49-F238E27FC236}">
                <a16:creationId xmlns:a16="http://schemas.microsoft.com/office/drawing/2014/main" id="{E6C1D89A-239B-4604-504A-7A19B29A141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011313" y="8751135"/>
            <a:ext cx="5230547" cy="70474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4799" b="1" spc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l-PL" dirty="0"/>
              <a:t>16:00 - 19:00</a:t>
            </a:r>
          </a:p>
        </p:txBody>
      </p:sp>
      <p:cxnSp>
        <p:nvCxnSpPr>
          <p:cNvPr id="17" name="Łącznik prosty 16">
            <a:extLst>
              <a:ext uri="{FF2B5EF4-FFF2-40B4-BE49-F238E27FC236}">
                <a16:creationId xmlns:a16="http://schemas.microsoft.com/office/drawing/2014/main" id="{199ED53D-A828-A631-5B2C-964466C105E7}"/>
              </a:ext>
            </a:extLst>
          </p:cNvPr>
          <p:cNvCxnSpPr>
            <a:cxnSpLocks/>
          </p:cNvCxnSpPr>
          <p:nvPr userDrawn="1"/>
        </p:nvCxnSpPr>
        <p:spPr>
          <a:xfrm>
            <a:off x="2924085" y="8781522"/>
            <a:ext cx="0" cy="65636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ymbol zastępczy obrazu 18">
            <a:extLst>
              <a:ext uri="{FF2B5EF4-FFF2-40B4-BE49-F238E27FC236}">
                <a16:creationId xmlns:a16="http://schemas.microsoft.com/office/drawing/2014/main" id="{F0363C38-B752-DA4D-CF1B-634EAAA334B6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597439" y="790461"/>
            <a:ext cx="7202326" cy="49987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Obraz</a:t>
            </a:r>
          </a:p>
        </p:txBody>
      </p:sp>
      <p:sp>
        <p:nvSpPr>
          <p:cNvPr id="20" name="Symbol zastępczy obrazu 20">
            <a:extLst>
              <a:ext uri="{FF2B5EF4-FFF2-40B4-BE49-F238E27FC236}">
                <a16:creationId xmlns:a16="http://schemas.microsoft.com/office/drawing/2014/main" id="{47B8908E-2FBF-7C28-5200-8A2D7A50241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8138" y="9542650"/>
            <a:ext cx="2009990" cy="466656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  <p:sp>
        <p:nvSpPr>
          <p:cNvPr id="2" name="Symbol zastępczy obrazu 34">
            <a:extLst>
              <a:ext uri="{FF2B5EF4-FFF2-40B4-BE49-F238E27FC236}">
                <a16:creationId xmlns:a16="http://schemas.microsoft.com/office/drawing/2014/main" id="{A64CB171-A643-1831-CE3C-3A4BEDF5897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219" y="8630995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obrazu 9">
            <a:extLst>
              <a:ext uri="{FF2B5EF4-FFF2-40B4-BE49-F238E27FC236}">
                <a16:creationId xmlns:a16="http://schemas.microsoft.com/office/drawing/2014/main" id="{BFC72A79-466D-DB3C-7D0B-EB73CC9C9A5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9296" y="790464"/>
            <a:ext cx="2420160" cy="906609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4" name="Symbol zastępczy tekstu 16">
            <a:extLst>
              <a:ext uri="{FF2B5EF4-FFF2-40B4-BE49-F238E27FC236}">
                <a16:creationId xmlns:a16="http://schemas.microsoft.com/office/drawing/2014/main" id="{A37B26BF-DC80-5021-E704-7F3E54ED44D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3141" y="1762060"/>
            <a:ext cx="2612626" cy="76165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000" b="1">
                <a:solidFill>
                  <a:srgbClr val="5C61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CARBON</a:t>
            </a:r>
          </a:p>
        </p:txBody>
      </p:sp>
    </p:spTree>
    <p:extLst>
      <p:ext uri="{BB962C8B-B14F-4D97-AF65-F5344CB8AC3E}">
        <p14:creationId xmlns:p14="http://schemas.microsoft.com/office/powerpoint/2010/main" val="2161620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ymbol zastępczy obrazu 14">
            <a:extLst>
              <a:ext uri="{FF2B5EF4-FFF2-40B4-BE49-F238E27FC236}">
                <a16:creationId xmlns:a16="http://schemas.microsoft.com/office/drawing/2014/main" id="{55628859-A9B6-FE9F-363D-680FB0018A3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7317" y="3466591"/>
            <a:ext cx="4015598" cy="5618924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6" name="Symbol zastępczy tekstu 20">
            <a:extLst>
              <a:ext uri="{FF2B5EF4-FFF2-40B4-BE49-F238E27FC236}">
                <a16:creationId xmlns:a16="http://schemas.microsoft.com/office/drawing/2014/main" id="{1CEB7FD8-DC87-73BD-F40D-A6157569082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50982" y="3872528"/>
            <a:ext cx="5043405" cy="5231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3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Podziękowanie dla</a:t>
            </a:r>
          </a:p>
        </p:txBody>
      </p:sp>
      <p:sp>
        <p:nvSpPr>
          <p:cNvPr id="17" name="Symbol zastępczy tekstu 13">
            <a:extLst>
              <a:ext uri="{FF2B5EF4-FFF2-40B4-BE49-F238E27FC236}">
                <a16:creationId xmlns:a16="http://schemas.microsoft.com/office/drawing/2014/main" id="{75860574-5605-7E94-B703-5466E4A09A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62932" y="4500533"/>
            <a:ext cx="5043405" cy="196776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999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latin typeface="Arial Black" panose="020B0A04020102020204" pitchFamily="34" charset="0"/>
              </a:defRPr>
            </a:lvl2pPr>
            <a:lvl3pPr marL="1079853" indent="0">
              <a:buNone/>
              <a:defRPr>
                <a:latin typeface="Arial Black" panose="020B0A04020102020204" pitchFamily="34" charset="0"/>
              </a:defRPr>
            </a:lvl3pPr>
            <a:lvl4pPr marL="1619777" indent="0">
              <a:buNone/>
              <a:defRPr>
                <a:latin typeface="Arial Black" panose="020B0A04020102020204" pitchFamily="34" charset="0"/>
              </a:defRPr>
            </a:lvl4pPr>
            <a:lvl5pPr marL="2159702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Tomasza</a:t>
            </a:r>
          </a:p>
          <a:p>
            <a:pPr lvl="0"/>
            <a:r>
              <a:rPr lang="pl-PL" dirty="0"/>
              <a:t>Maja</a:t>
            </a:r>
          </a:p>
        </p:txBody>
      </p:sp>
      <p:sp>
        <p:nvSpPr>
          <p:cNvPr id="20" name="Symbol zastępczy tekstu 19">
            <a:extLst>
              <a:ext uri="{FF2B5EF4-FFF2-40B4-BE49-F238E27FC236}">
                <a16:creationId xmlns:a16="http://schemas.microsoft.com/office/drawing/2014/main" id="{2C8F9DEA-CC7C-818C-2DA8-44435602562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62930" y="6489545"/>
            <a:ext cx="5257405" cy="252375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za zaproszenie</a:t>
            </a:r>
          </a:p>
        </p:txBody>
      </p:sp>
      <p:sp>
        <p:nvSpPr>
          <p:cNvPr id="3" name="Symbol zastępczy obrazu 34">
            <a:extLst>
              <a:ext uri="{FF2B5EF4-FFF2-40B4-BE49-F238E27FC236}">
                <a16:creationId xmlns:a16="http://schemas.microsoft.com/office/drawing/2014/main" id="{69A6B948-24B5-A5EB-8F49-BFBB841F164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219" y="8630995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  <p:sp>
        <p:nvSpPr>
          <p:cNvPr id="4" name="Symbol zastępczy obrazu 9">
            <a:extLst>
              <a:ext uri="{FF2B5EF4-FFF2-40B4-BE49-F238E27FC236}">
                <a16:creationId xmlns:a16="http://schemas.microsoft.com/office/drawing/2014/main" id="{F17CEBB3-F4F2-3E6D-834C-586E4CAFADC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9296" y="790464"/>
            <a:ext cx="2420160" cy="906609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5" name="Symbol zastępczy tekstu 16">
            <a:extLst>
              <a:ext uri="{FF2B5EF4-FFF2-40B4-BE49-F238E27FC236}">
                <a16:creationId xmlns:a16="http://schemas.microsoft.com/office/drawing/2014/main" id="{F0319B7C-1E07-857B-9AAA-FFC5987C0D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3141" y="1762060"/>
            <a:ext cx="2612626" cy="76165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000" b="1">
                <a:solidFill>
                  <a:srgbClr val="5C61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CARBON</a:t>
            </a:r>
          </a:p>
        </p:txBody>
      </p:sp>
    </p:spTree>
    <p:extLst>
      <p:ext uri="{BB962C8B-B14F-4D97-AF65-F5344CB8AC3E}">
        <p14:creationId xmlns:p14="http://schemas.microsoft.com/office/powerpoint/2010/main" val="2707612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ymbol zastępczy obrazu 18">
            <a:extLst>
              <a:ext uri="{FF2B5EF4-FFF2-40B4-BE49-F238E27FC236}">
                <a16:creationId xmlns:a16="http://schemas.microsoft.com/office/drawing/2014/main" id="{8F3DFAC4-1451-198D-5E1B-13788708ED13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015766" y="834905"/>
            <a:ext cx="5784000" cy="9964860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1" name="Symbol zastępczy tekstu 20">
            <a:extLst>
              <a:ext uri="{FF2B5EF4-FFF2-40B4-BE49-F238E27FC236}">
                <a16:creationId xmlns:a16="http://schemas.microsoft.com/office/drawing/2014/main" id="{281D77A3-4F07-1EC2-8135-C0A77F8DE9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749" y="3894537"/>
            <a:ext cx="5043405" cy="5231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3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Podziękowanie dla</a:t>
            </a:r>
          </a:p>
        </p:txBody>
      </p:sp>
      <p:sp>
        <p:nvSpPr>
          <p:cNvPr id="12" name="Symbol zastępczy tekstu 13">
            <a:extLst>
              <a:ext uri="{FF2B5EF4-FFF2-40B4-BE49-F238E27FC236}">
                <a16:creationId xmlns:a16="http://schemas.microsoft.com/office/drawing/2014/main" id="{3D94A089-6F68-7DA4-D123-4E1F41AD924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2751" y="4539116"/>
            <a:ext cx="5043405" cy="196776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999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latin typeface="Arial Black" panose="020B0A04020102020204" pitchFamily="34" charset="0"/>
              </a:defRPr>
            </a:lvl2pPr>
            <a:lvl3pPr marL="1079853" indent="0">
              <a:buNone/>
              <a:defRPr>
                <a:latin typeface="Arial Black" panose="020B0A04020102020204" pitchFamily="34" charset="0"/>
              </a:defRPr>
            </a:lvl3pPr>
            <a:lvl4pPr marL="1619777" indent="0">
              <a:buNone/>
              <a:defRPr>
                <a:latin typeface="Arial Black" panose="020B0A04020102020204" pitchFamily="34" charset="0"/>
              </a:defRPr>
            </a:lvl4pPr>
            <a:lvl5pPr marL="2159702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Tomasza</a:t>
            </a:r>
          </a:p>
          <a:p>
            <a:pPr lvl="0"/>
            <a:r>
              <a:rPr lang="pl-PL" dirty="0"/>
              <a:t>Maja</a:t>
            </a:r>
          </a:p>
        </p:txBody>
      </p:sp>
      <p:sp>
        <p:nvSpPr>
          <p:cNvPr id="13" name="Symbol zastępczy tekstu 19">
            <a:extLst>
              <a:ext uri="{FF2B5EF4-FFF2-40B4-BE49-F238E27FC236}">
                <a16:creationId xmlns:a16="http://schemas.microsoft.com/office/drawing/2014/main" id="{8E4456A3-600E-5600-BB13-B3A6E23E00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7495" y="6506883"/>
            <a:ext cx="5043405" cy="252375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za zaproszenie</a:t>
            </a:r>
          </a:p>
          <a:p>
            <a:pPr lvl="0"/>
            <a:r>
              <a:rPr lang="pl-PL" dirty="0"/>
              <a:t>aż</a:t>
            </a:r>
          </a:p>
          <a:p>
            <a:pPr lvl="0"/>
            <a:r>
              <a:rPr lang="pl-PL" dirty="0"/>
              <a:t>na spotkanie</a:t>
            </a:r>
          </a:p>
          <a:p>
            <a:pPr lvl="0"/>
            <a:r>
              <a:rPr lang="pl-PL" dirty="0"/>
              <a:t>naszej Grupy</a:t>
            </a:r>
          </a:p>
        </p:txBody>
      </p:sp>
      <p:sp>
        <p:nvSpPr>
          <p:cNvPr id="4" name="Symbol zastępczy obrazu 34">
            <a:extLst>
              <a:ext uri="{FF2B5EF4-FFF2-40B4-BE49-F238E27FC236}">
                <a16:creationId xmlns:a16="http://schemas.microsoft.com/office/drawing/2014/main" id="{FFFA8839-0FBB-402D-ED37-6DC5EC7AF0CC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219" y="8630995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  <p:sp>
        <p:nvSpPr>
          <p:cNvPr id="5" name="Symbol zastępczy obrazu 9">
            <a:extLst>
              <a:ext uri="{FF2B5EF4-FFF2-40B4-BE49-F238E27FC236}">
                <a16:creationId xmlns:a16="http://schemas.microsoft.com/office/drawing/2014/main" id="{B50C4993-109B-DC99-FFE2-EEBB7A4C893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9296" y="790464"/>
            <a:ext cx="2420160" cy="906609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tekstu 16">
            <a:extLst>
              <a:ext uri="{FF2B5EF4-FFF2-40B4-BE49-F238E27FC236}">
                <a16:creationId xmlns:a16="http://schemas.microsoft.com/office/drawing/2014/main" id="{EB4C2932-6D97-45AC-075C-2314DC62D1E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3141" y="1762060"/>
            <a:ext cx="2612626" cy="76165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000" b="1">
                <a:solidFill>
                  <a:srgbClr val="5C61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CARBON</a:t>
            </a:r>
          </a:p>
        </p:txBody>
      </p:sp>
    </p:spTree>
    <p:extLst>
      <p:ext uri="{BB962C8B-B14F-4D97-AF65-F5344CB8AC3E}">
        <p14:creationId xmlns:p14="http://schemas.microsoft.com/office/powerpoint/2010/main" val="601220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ymbol zastępczy obrazu 18">
            <a:extLst>
              <a:ext uri="{FF2B5EF4-FFF2-40B4-BE49-F238E27FC236}">
                <a16:creationId xmlns:a16="http://schemas.microsoft.com/office/drawing/2014/main" id="{8F3DFAC4-1451-198D-5E1B-13788708ED13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015766" y="834905"/>
            <a:ext cx="5784000" cy="9964860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1" name="Symbol zastępczy tekstu 20">
            <a:extLst>
              <a:ext uri="{FF2B5EF4-FFF2-40B4-BE49-F238E27FC236}">
                <a16:creationId xmlns:a16="http://schemas.microsoft.com/office/drawing/2014/main" id="{281D77A3-4F07-1EC2-8135-C0A77F8DE9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749" y="3894537"/>
            <a:ext cx="5043405" cy="5231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3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Podziękowanie dla</a:t>
            </a:r>
          </a:p>
        </p:txBody>
      </p:sp>
      <p:sp>
        <p:nvSpPr>
          <p:cNvPr id="12" name="Symbol zastępczy tekstu 13">
            <a:extLst>
              <a:ext uri="{FF2B5EF4-FFF2-40B4-BE49-F238E27FC236}">
                <a16:creationId xmlns:a16="http://schemas.microsoft.com/office/drawing/2014/main" id="{3D94A089-6F68-7DA4-D123-4E1F41AD924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2751" y="4539116"/>
            <a:ext cx="5043405" cy="196776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999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latin typeface="Arial Black" panose="020B0A04020102020204" pitchFamily="34" charset="0"/>
              </a:defRPr>
            </a:lvl2pPr>
            <a:lvl3pPr marL="1079853" indent="0">
              <a:buNone/>
              <a:defRPr>
                <a:latin typeface="Arial Black" panose="020B0A04020102020204" pitchFamily="34" charset="0"/>
              </a:defRPr>
            </a:lvl3pPr>
            <a:lvl4pPr marL="1619777" indent="0">
              <a:buNone/>
              <a:defRPr>
                <a:latin typeface="Arial Black" panose="020B0A04020102020204" pitchFamily="34" charset="0"/>
              </a:defRPr>
            </a:lvl4pPr>
            <a:lvl5pPr marL="2159702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Julii</a:t>
            </a:r>
          </a:p>
          <a:p>
            <a:pPr lvl="0"/>
            <a:r>
              <a:rPr lang="pl-PL" dirty="0"/>
              <a:t>Maj</a:t>
            </a:r>
          </a:p>
        </p:txBody>
      </p:sp>
      <p:sp>
        <p:nvSpPr>
          <p:cNvPr id="13" name="Symbol zastępczy tekstu 19">
            <a:extLst>
              <a:ext uri="{FF2B5EF4-FFF2-40B4-BE49-F238E27FC236}">
                <a16:creationId xmlns:a16="http://schemas.microsoft.com/office/drawing/2014/main" id="{8E4456A3-600E-5600-BB13-B3A6E23E00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7495" y="6506883"/>
            <a:ext cx="5043405" cy="252375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za zaproszenie</a:t>
            </a:r>
          </a:p>
          <a:p>
            <a:pPr lvl="0"/>
            <a:r>
              <a:rPr lang="pl-PL" dirty="0"/>
              <a:t>aż</a:t>
            </a:r>
          </a:p>
          <a:p>
            <a:pPr lvl="0"/>
            <a:r>
              <a:rPr lang="pl-PL" dirty="0"/>
              <a:t>na spotkanie</a:t>
            </a:r>
          </a:p>
          <a:p>
            <a:pPr lvl="0"/>
            <a:r>
              <a:rPr lang="pl-PL" dirty="0"/>
              <a:t>naszej Grupy</a:t>
            </a:r>
          </a:p>
        </p:txBody>
      </p:sp>
      <p:sp>
        <p:nvSpPr>
          <p:cNvPr id="4" name="Symbol zastępczy obrazu 34">
            <a:extLst>
              <a:ext uri="{FF2B5EF4-FFF2-40B4-BE49-F238E27FC236}">
                <a16:creationId xmlns:a16="http://schemas.microsoft.com/office/drawing/2014/main" id="{C50C7C49-FD8E-20A7-5593-3A75D73F4D3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219" y="8630995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  <p:sp>
        <p:nvSpPr>
          <p:cNvPr id="5" name="Symbol zastępczy obrazu 9">
            <a:extLst>
              <a:ext uri="{FF2B5EF4-FFF2-40B4-BE49-F238E27FC236}">
                <a16:creationId xmlns:a16="http://schemas.microsoft.com/office/drawing/2014/main" id="{1EA2B470-ADA5-E92B-506E-CAB402BC344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9296" y="790464"/>
            <a:ext cx="2420160" cy="906609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tekstu 16">
            <a:extLst>
              <a:ext uri="{FF2B5EF4-FFF2-40B4-BE49-F238E27FC236}">
                <a16:creationId xmlns:a16="http://schemas.microsoft.com/office/drawing/2014/main" id="{BF6005F4-A03C-3373-B8F5-729526EF24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3141" y="1762060"/>
            <a:ext cx="2612626" cy="76165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000" b="1">
                <a:solidFill>
                  <a:srgbClr val="5C61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CARBON</a:t>
            </a:r>
          </a:p>
        </p:txBody>
      </p:sp>
    </p:spTree>
    <p:extLst>
      <p:ext uri="{BB962C8B-B14F-4D97-AF65-F5344CB8AC3E}">
        <p14:creationId xmlns:p14="http://schemas.microsoft.com/office/powerpoint/2010/main" val="1439518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ymbol zastępczy tekstu 21">
            <a:extLst>
              <a:ext uri="{FF2B5EF4-FFF2-40B4-BE49-F238E27FC236}">
                <a16:creationId xmlns:a16="http://schemas.microsoft.com/office/drawing/2014/main" id="{EF1D9638-0E48-38C5-21A3-15A051171C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28985" y="7872213"/>
            <a:ext cx="5370805" cy="5475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30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2pPr>
            <a:lvl3pPr marL="1079853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3pPr>
            <a:lvl4pPr marL="1619777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4pPr>
            <a:lvl5pPr marL="2159702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15 rekomendacji.</a:t>
            </a:r>
          </a:p>
        </p:txBody>
      </p:sp>
      <p:sp>
        <p:nvSpPr>
          <p:cNvPr id="15" name="Symbol zastępczy tekstu 20">
            <a:extLst>
              <a:ext uri="{FF2B5EF4-FFF2-40B4-BE49-F238E27FC236}">
                <a16:creationId xmlns:a16="http://schemas.microsoft.com/office/drawing/2014/main" id="{F3CF77A0-AC35-E62D-F810-33A09F6E488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10349" y="6736859"/>
            <a:ext cx="5043405" cy="101079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Członkowie </a:t>
            </a:r>
          </a:p>
          <a:p>
            <a:pPr lvl="0"/>
            <a:r>
              <a:rPr lang="pl-PL" dirty="0"/>
              <a:t>naszej Grupy dostali</a:t>
            </a:r>
          </a:p>
        </p:txBody>
      </p:sp>
      <p:sp>
        <p:nvSpPr>
          <p:cNvPr id="16" name="Symbol zastępczy tekstu 13">
            <a:extLst>
              <a:ext uri="{FF2B5EF4-FFF2-40B4-BE49-F238E27FC236}">
                <a16:creationId xmlns:a16="http://schemas.microsoft.com/office/drawing/2014/main" id="{7880BB9E-EA17-444A-9AEF-692241ACC5D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1582" y="4758241"/>
            <a:ext cx="5043405" cy="196776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999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latin typeface="Arial Black" panose="020B0A04020102020204" pitchFamily="34" charset="0"/>
              </a:defRPr>
            </a:lvl2pPr>
            <a:lvl3pPr marL="1079853" indent="0">
              <a:buNone/>
              <a:defRPr>
                <a:latin typeface="Arial Black" panose="020B0A04020102020204" pitchFamily="34" charset="0"/>
              </a:defRPr>
            </a:lvl3pPr>
            <a:lvl4pPr marL="1619777" indent="0">
              <a:buNone/>
              <a:defRPr>
                <a:latin typeface="Arial Black" panose="020B0A04020102020204" pitchFamily="34" charset="0"/>
              </a:defRPr>
            </a:lvl4pPr>
            <a:lvl5pPr marL="2159702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Iwonie</a:t>
            </a:r>
          </a:p>
          <a:p>
            <a:pPr lvl="0"/>
            <a:r>
              <a:rPr lang="pl-PL" dirty="0"/>
              <a:t>Sierpień</a:t>
            </a:r>
          </a:p>
        </p:txBody>
      </p:sp>
      <p:sp>
        <p:nvSpPr>
          <p:cNvPr id="17" name="Symbol zastępczy tekstu 20">
            <a:extLst>
              <a:ext uri="{FF2B5EF4-FFF2-40B4-BE49-F238E27FC236}">
                <a16:creationId xmlns:a16="http://schemas.microsoft.com/office/drawing/2014/main" id="{D8929CBB-5D24-803B-8A52-DCFE9EBE4A2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96903" y="4105383"/>
            <a:ext cx="5043405" cy="5231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Dzięki</a:t>
            </a:r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E4DE2F58-F30D-3B23-229B-C0A5FF23C6D0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44237" y="3465513"/>
            <a:ext cx="4047258" cy="5626531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4" name="Symbol zastępczy obrazu 34">
            <a:extLst>
              <a:ext uri="{FF2B5EF4-FFF2-40B4-BE49-F238E27FC236}">
                <a16:creationId xmlns:a16="http://schemas.microsoft.com/office/drawing/2014/main" id="{61075C84-884F-E194-789A-C336DE2EB04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219" y="8630995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  <p:sp>
        <p:nvSpPr>
          <p:cNvPr id="7" name="Symbol zastępczy obrazu 9">
            <a:extLst>
              <a:ext uri="{FF2B5EF4-FFF2-40B4-BE49-F238E27FC236}">
                <a16:creationId xmlns:a16="http://schemas.microsoft.com/office/drawing/2014/main" id="{0B17E543-8567-C6AA-08FC-F981F5260AB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9296" y="790464"/>
            <a:ext cx="2420160" cy="906609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8" name="Symbol zastępczy tekstu 16">
            <a:extLst>
              <a:ext uri="{FF2B5EF4-FFF2-40B4-BE49-F238E27FC236}">
                <a16:creationId xmlns:a16="http://schemas.microsoft.com/office/drawing/2014/main" id="{4AE8D0AF-2D27-5FA7-FD1B-EBD440FC04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3141" y="1762060"/>
            <a:ext cx="2612626" cy="76165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000" b="1">
                <a:solidFill>
                  <a:srgbClr val="5C61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CARBON</a:t>
            </a:r>
          </a:p>
        </p:txBody>
      </p:sp>
    </p:spTree>
    <p:extLst>
      <p:ext uri="{BB962C8B-B14F-4D97-AF65-F5344CB8AC3E}">
        <p14:creationId xmlns:p14="http://schemas.microsoft.com/office/powerpoint/2010/main" val="3919998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ymbol zastępczy obrazu 13">
            <a:extLst>
              <a:ext uri="{FF2B5EF4-FFF2-40B4-BE49-F238E27FC236}">
                <a16:creationId xmlns:a16="http://schemas.microsoft.com/office/drawing/2014/main" id="{AEF99E9A-8DD6-0BA5-6E91-235330111A2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396546" y="645364"/>
            <a:ext cx="6403221" cy="7973497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8" name="Symbol zastępczy tekstu 20">
            <a:extLst>
              <a:ext uri="{FF2B5EF4-FFF2-40B4-BE49-F238E27FC236}">
                <a16:creationId xmlns:a16="http://schemas.microsoft.com/office/drawing/2014/main" id="{CF10D816-FFC4-8039-4A89-4BCB2483F67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6588" y="5591948"/>
            <a:ext cx="5043405" cy="5231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499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Dzięki</a:t>
            </a:r>
          </a:p>
        </p:txBody>
      </p:sp>
      <p:sp>
        <p:nvSpPr>
          <p:cNvPr id="9" name="Symbol zastępczy tekstu 13">
            <a:extLst>
              <a:ext uri="{FF2B5EF4-FFF2-40B4-BE49-F238E27FC236}">
                <a16:creationId xmlns:a16="http://schemas.microsoft.com/office/drawing/2014/main" id="{7A97C8C4-26C1-7415-50E4-88D2EB4A884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9694" y="6141953"/>
            <a:ext cx="5043405" cy="196776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999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latin typeface="Arial Black" panose="020B0A04020102020204" pitchFamily="34" charset="0"/>
              </a:defRPr>
            </a:lvl2pPr>
            <a:lvl3pPr marL="1079853" indent="0">
              <a:buNone/>
              <a:defRPr>
                <a:latin typeface="Arial Black" panose="020B0A04020102020204" pitchFamily="34" charset="0"/>
              </a:defRPr>
            </a:lvl3pPr>
            <a:lvl4pPr marL="1619777" indent="0">
              <a:buNone/>
              <a:defRPr>
                <a:latin typeface="Arial Black" panose="020B0A04020102020204" pitchFamily="34" charset="0"/>
              </a:defRPr>
            </a:lvl4pPr>
            <a:lvl5pPr marL="2159702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Iwonie</a:t>
            </a:r>
          </a:p>
          <a:p>
            <a:pPr lvl="0"/>
            <a:r>
              <a:rPr lang="pl-PL" dirty="0"/>
              <a:t>Sierpień</a:t>
            </a:r>
          </a:p>
        </p:txBody>
      </p:sp>
      <p:sp>
        <p:nvSpPr>
          <p:cNvPr id="10" name="Symbol zastępczy tekstu 20">
            <a:extLst>
              <a:ext uri="{FF2B5EF4-FFF2-40B4-BE49-F238E27FC236}">
                <a16:creationId xmlns:a16="http://schemas.microsoft.com/office/drawing/2014/main" id="{FE147534-4F8E-7AA0-CB45-FA6EBA4B6AE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6587" y="8123164"/>
            <a:ext cx="6848763" cy="134598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Członkowie </a:t>
            </a:r>
          </a:p>
          <a:p>
            <a:pPr lvl="0"/>
            <a:r>
              <a:rPr lang="pl-PL" dirty="0"/>
              <a:t>naszej Grupy dostali</a:t>
            </a:r>
          </a:p>
        </p:txBody>
      </p:sp>
      <p:sp>
        <p:nvSpPr>
          <p:cNvPr id="11" name="Symbol zastępczy tekstu 21">
            <a:extLst>
              <a:ext uri="{FF2B5EF4-FFF2-40B4-BE49-F238E27FC236}">
                <a16:creationId xmlns:a16="http://schemas.microsoft.com/office/drawing/2014/main" id="{FECC49A2-A21F-BCD2-8EB8-19DEA56965F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53142" y="9483028"/>
            <a:ext cx="5370805" cy="5475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2pPr>
            <a:lvl3pPr marL="1079853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3pPr>
            <a:lvl4pPr marL="1619777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4pPr>
            <a:lvl5pPr marL="2159702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15 rekomendacji.</a:t>
            </a:r>
          </a:p>
        </p:txBody>
      </p:sp>
      <p:sp>
        <p:nvSpPr>
          <p:cNvPr id="2" name="Symbol zastępczy obrazu 34">
            <a:extLst>
              <a:ext uri="{FF2B5EF4-FFF2-40B4-BE49-F238E27FC236}">
                <a16:creationId xmlns:a16="http://schemas.microsoft.com/office/drawing/2014/main" id="{119857B7-B4D3-79CB-8130-AECB6673CBC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219" y="8630995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obrazu 9">
            <a:extLst>
              <a:ext uri="{FF2B5EF4-FFF2-40B4-BE49-F238E27FC236}">
                <a16:creationId xmlns:a16="http://schemas.microsoft.com/office/drawing/2014/main" id="{60BBA083-A23A-12B3-4A1A-418935E39FB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9296" y="790464"/>
            <a:ext cx="2420160" cy="906609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4" name="Symbol zastępczy tekstu 16">
            <a:extLst>
              <a:ext uri="{FF2B5EF4-FFF2-40B4-BE49-F238E27FC236}">
                <a16:creationId xmlns:a16="http://schemas.microsoft.com/office/drawing/2014/main" id="{0CD849A3-1827-F587-63DB-BC14436B0C1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3141" y="1762060"/>
            <a:ext cx="2612626" cy="76165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000" b="1">
                <a:solidFill>
                  <a:srgbClr val="5C61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CARBON</a:t>
            </a:r>
          </a:p>
        </p:txBody>
      </p:sp>
    </p:spTree>
    <p:extLst>
      <p:ext uri="{BB962C8B-B14F-4D97-AF65-F5344CB8AC3E}">
        <p14:creationId xmlns:p14="http://schemas.microsoft.com/office/powerpoint/2010/main" val="2970184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858E2E98-6B20-F1F2-3EE0-F6F9266A0A8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72257" y="3469768"/>
            <a:ext cx="4006635" cy="5616066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1" name="Symbol zastępczy tekstu 13">
            <a:extLst>
              <a:ext uri="{FF2B5EF4-FFF2-40B4-BE49-F238E27FC236}">
                <a16:creationId xmlns:a16="http://schemas.microsoft.com/office/drawing/2014/main" id="{CB98A807-2000-308B-7A56-E875391479A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69932" y="4211225"/>
            <a:ext cx="5043405" cy="196776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999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latin typeface="Arial Black" panose="020B0A04020102020204" pitchFamily="34" charset="0"/>
              </a:defRPr>
            </a:lvl2pPr>
            <a:lvl3pPr marL="1079853" indent="0">
              <a:buNone/>
              <a:defRPr>
                <a:latin typeface="Arial Black" panose="020B0A04020102020204" pitchFamily="34" charset="0"/>
              </a:defRPr>
            </a:lvl3pPr>
            <a:lvl4pPr marL="1619777" indent="0">
              <a:buNone/>
              <a:defRPr>
                <a:latin typeface="Arial Black" panose="020B0A04020102020204" pitchFamily="34" charset="0"/>
              </a:defRPr>
            </a:lvl4pPr>
            <a:lvl5pPr marL="2159702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Krzysztof</a:t>
            </a:r>
          </a:p>
          <a:p>
            <a:pPr lvl="0"/>
            <a:r>
              <a:rPr lang="pl-PL" dirty="0"/>
              <a:t>Marzec</a:t>
            </a:r>
          </a:p>
        </p:txBody>
      </p:sp>
      <p:sp>
        <p:nvSpPr>
          <p:cNvPr id="13" name="Symbol zastępczy tekstu 19">
            <a:extLst>
              <a:ext uri="{FF2B5EF4-FFF2-40B4-BE49-F238E27FC236}">
                <a16:creationId xmlns:a16="http://schemas.microsoft.com/office/drawing/2014/main" id="{90B5C17B-9E50-965F-A19F-A108A2E0065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69932" y="6115592"/>
            <a:ext cx="5317857" cy="216820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2899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wziął udział w największej</a:t>
            </a:r>
          </a:p>
          <a:p>
            <a:pPr lvl="0"/>
            <a:r>
              <a:rPr lang="pl-PL" dirty="0"/>
              <a:t>Liczbie spotkań1 na 1,</a:t>
            </a:r>
          </a:p>
          <a:p>
            <a:pPr lvl="0"/>
            <a:r>
              <a:rPr lang="pl-PL" dirty="0"/>
              <a:t>tworząc okazje do realizacji</a:t>
            </a:r>
          </a:p>
          <a:p>
            <a:pPr lvl="0"/>
            <a:r>
              <a:rPr lang="pl-PL" dirty="0"/>
              <a:t>Nowych projektów</a:t>
            </a:r>
          </a:p>
        </p:txBody>
      </p:sp>
      <p:sp>
        <p:nvSpPr>
          <p:cNvPr id="14" name="Symbol zastępczy obrazu 34">
            <a:extLst>
              <a:ext uri="{FF2B5EF4-FFF2-40B4-BE49-F238E27FC236}">
                <a16:creationId xmlns:a16="http://schemas.microsoft.com/office/drawing/2014/main" id="{555854BA-255E-732F-EF01-9E22D1F37CD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988" y="8631764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  <p:sp>
        <p:nvSpPr>
          <p:cNvPr id="2" name="Symbol zastępczy obrazu 9">
            <a:extLst>
              <a:ext uri="{FF2B5EF4-FFF2-40B4-BE49-F238E27FC236}">
                <a16:creationId xmlns:a16="http://schemas.microsoft.com/office/drawing/2014/main" id="{F3D0921C-9CE5-049E-B35A-63506E55C3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9296" y="790464"/>
            <a:ext cx="2420160" cy="906609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3" name="Symbol zastępczy tekstu 16">
            <a:extLst>
              <a:ext uri="{FF2B5EF4-FFF2-40B4-BE49-F238E27FC236}">
                <a16:creationId xmlns:a16="http://schemas.microsoft.com/office/drawing/2014/main" id="{6C78A36A-50CC-A3C0-7E43-123050B7C88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3141" y="1762060"/>
            <a:ext cx="2612626" cy="76165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000" b="1">
                <a:solidFill>
                  <a:srgbClr val="5C61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CARBON</a:t>
            </a:r>
          </a:p>
        </p:txBody>
      </p:sp>
    </p:spTree>
    <p:extLst>
      <p:ext uri="{BB962C8B-B14F-4D97-AF65-F5344CB8AC3E}">
        <p14:creationId xmlns:p14="http://schemas.microsoft.com/office/powerpoint/2010/main" val="4003673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561B6B53-7205-AF11-51F5-312E8F0E22D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561828" y="993633"/>
            <a:ext cx="7237937" cy="7637928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8" name="Symbol zastępczy tekstu 13">
            <a:extLst>
              <a:ext uri="{FF2B5EF4-FFF2-40B4-BE49-F238E27FC236}">
                <a16:creationId xmlns:a16="http://schemas.microsoft.com/office/drawing/2014/main" id="{BF022223-29FB-7009-6C5A-34384C4CFD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1442" y="5219609"/>
            <a:ext cx="5043405" cy="196776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999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latin typeface="Arial Black" panose="020B0A04020102020204" pitchFamily="34" charset="0"/>
              </a:defRPr>
            </a:lvl2pPr>
            <a:lvl3pPr marL="1079853" indent="0">
              <a:buNone/>
              <a:defRPr>
                <a:latin typeface="Arial Black" panose="020B0A04020102020204" pitchFamily="34" charset="0"/>
              </a:defRPr>
            </a:lvl3pPr>
            <a:lvl4pPr marL="1619777" indent="0">
              <a:buNone/>
              <a:defRPr>
                <a:latin typeface="Arial Black" panose="020B0A04020102020204" pitchFamily="34" charset="0"/>
              </a:defRPr>
            </a:lvl4pPr>
            <a:lvl5pPr marL="2159702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Juli</a:t>
            </a:r>
          </a:p>
          <a:p>
            <a:pPr lvl="0"/>
            <a:r>
              <a:rPr lang="pl-PL" dirty="0"/>
              <a:t>Marzec</a:t>
            </a:r>
          </a:p>
        </p:txBody>
      </p:sp>
      <p:sp>
        <p:nvSpPr>
          <p:cNvPr id="9" name="Symbol zastępczy tekstu 19">
            <a:extLst>
              <a:ext uri="{FF2B5EF4-FFF2-40B4-BE49-F238E27FC236}">
                <a16:creationId xmlns:a16="http://schemas.microsoft.com/office/drawing/2014/main" id="{F6DD57C6-7451-C541-1480-60057BF41EF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2629" y="7241159"/>
            <a:ext cx="5626087" cy="216820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2899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wzięła udział w największej</a:t>
            </a:r>
          </a:p>
          <a:p>
            <a:pPr lvl="0"/>
            <a:r>
              <a:rPr lang="pl-PL" dirty="0"/>
              <a:t>Liczbie spotkań1 na 1,</a:t>
            </a:r>
          </a:p>
          <a:p>
            <a:pPr lvl="0"/>
            <a:r>
              <a:rPr lang="pl-PL" dirty="0"/>
              <a:t>tworząc okazje do realizacji</a:t>
            </a:r>
          </a:p>
          <a:p>
            <a:pPr lvl="0"/>
            <a:r>
              <a:rPr lang="pl-PL" dirty="0"/>
              <a:t>Nowych projektów</a:t>
            </a:r>
          </a:p>
        </p:txBody>
      </p:sp>
      <p:sp>
        <p:nvSpPr>
          <p:cNvPr id="2" name="Symbol zastępczy obrazu 34">
            <a:extLst>
              <a:ext uri="{FF2B5EF4-FFF2-40B4-BE49-F238E27FC236}">
                <a16:creationId xmlns:a16="http://schemas.microsoft.com/office/drawing/2014/main" id="{54B81B68-2F0F-2B32-B384-4836CCC0C27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219" y="8630995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obrazu 9">
            <a:extLst>
              <a:ext uri="{FF2B5EF4-FFF2-40B4-BE49-F238E27FC236}">
                <a16:creationId xmlns:a16="http://schemas.microsoft.com/office/drawing/2014/main" id="{1D8990BC-1F83-0BAC-90AB-5255E7810A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9296" y="790464"/>
            <a:ext cx="2420160" cy="906609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4" name="Symbol zastępczy tekstu 16">
            <a:extLst>
              <a:ext uri="{FF2B5EF4-FFF2-40B4-BE49-F238E27FC236}">
                <a16:creationId xmlns:a16="http://schemas.microsoft.com/office/drawing/2014/main" id="{12C992C8-1ACF-19DA-7CE8-64E1F81846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3141" y="1762060"/>
            <a:ext cx="2612626" cy="76165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000" b="1">
                <a:solidFill>
                  <a:srgbClr val="5C61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CARBON</a:t>
            </a:r>
          </a:p>
        </p:txBody>
      </p:sp>
    </p:spTree>
    <p:extLst>
      <p:ext uri="{BB962C8B-B14F-4D97-AF65-F5344CB8AC3E}">
        <p14:creationId xmlns:p14="http://schemas.microsoft.com/office/powerpoint/2010/main" val="22360553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561B6B53-7205-AF11-51F5-312E8F0E22D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561828" y="993633"/>
            <a:ext cx="7237937" cy="7637928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8" name="Symbol zastępczy tekstu 13">
            <a:extLst>
              <a:ext uri="{FF2B5EF4-FFF2-40B4-BE49-F238E27FC236}">
                <a16:creationId xmlns:a16="http://schemas.microsoft.com/office/drawing/2014/main" id="{BF022223-29FB-7009-6C5A-34384C4CFD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1442" y="5219609"/>
            <a:ext cx="5043405" cy="196776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999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latin typeface="Arial Black" panose="020B0A04020102020204" pitchFamily="34" charset="0"/>
              </a:defRPr>
            </a:lvl2pPr>
            <a:lvl3pPr marL="1079853" indent="0">
              <a:buNone/>
              <a:defRPr>
                <a:latin typeface="Arial Black" panose="020B0A04020102020204" pitchFamily="34" charset="0"/>
              </a:defRPr>
            </a:lvl3pPr>
            <a:lvl4pPr marL="1619777" indent="0">
              <a:buNone/>
              <a:defRPr>
                <a:latin typeface="Arial Black" panose="020B0A04020102020204" pitchFamily="34" charset="0"/>
              </a:defRPr>
            </a:lvl4pPr>
            <a:lvl5pPr marL="2159702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Rafał</a:t>
            </a:r>
          </a:p>
          <a:p>
            <a:pPr lvl="0"/>
            <a:r>
              <a:rPr lang="pl-PL" dirty="0"/>
              <a:t>Marzec</a:t>
            </a:r>
          </a:p>
        </p:txBody>
      </p:sp>
      <p:sp>
        <p:nvSpPr>
          <p:cNvPr id="9" name="Symbol zastępczy tekstu 19">
            <a:extLst>
              <a:ext uri="{FF2B5EF4-FFF2-40B4-BE49-F238E27FC236}">
                <a16:creationId xmlns:a16="http://schemas.microsoft.com/office/drawing/2014/main" id="{F6DD57C6-7451-C541-1480-60057BF41EF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2629" y="7241159"/>
            <a:ext cx="5626087" cy="216820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2899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wziął udział w największej</a:t>
            </a:r>
          </a:p>
          <a:p>
            <a:pPr lvl="0"/>
            <a:r>
              <a:rPr lang="pl-PL" dirty="0"/>
              <a:t>Liczbie spotkań1 na 1,</a:t>
            </a:r>
          </a:p>
          <a:p>
            <a:pPr lvl="0"/>
            <a:r>
              <a:rPr lang="pl-PL" dirty="0"/>
              <a:t>tworząc okazje do realizacji</a:t>
            </a:r>
          </a:p>
          <a:p>
            <a:pPr lvl="0"/>
            <a:r>
              <a:rPr lang="pl-PL" dirty="0"/>
              <a:t>Nowych projektów</a:t>
            </a:r>
          </a:p>
        </p:txBody>
      </p:sp>
      <p:sp>
        <p:nvSpPr>
          <p:cNvPr id="2" name="Symbol zastępczy obrazu 9">
            <a:extLst>
              <a:ext uri="{FF2B5EF4-FFF2-40B4-BE49-F238E27FC236}">
                <a16:creationId xmlns:a16="http://schemas.microsoft.com/office/drawing/2014/main" id="{B0DDD55B-3B4C-6B93-00D5-9B416529A05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9294" y="790464"/>
            <a:ext cx="2335833" cy="906609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3" name="Symbol zastępczy tekstu 16">
            <a:extLst>
              <a:ext uri="{FF2B5EF4-FFF2-40B4-BE49-F238E27FC236}">
                <a16:creationId xmlns:a16="http://schemas.microsoft.com/office/drawing/2014/main" id="{F507D4E5-BEEE-9237-21DC-FEF1620D95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7099" y="1762060"/>
            <a:ext cx="2612626" cy="76165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000" b="1">
                <a:solidFill>
                  <a:srgbClr val="5C61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CARBON</a:t>
            </a:r>
          </a:p>
        </p:txBody>
      </p:sp>
      <p:sp>
        <p:nvSpPr>
          <p:cNvPr id="4" name="Symbol zastępczy obrazu 34">
            <a:extLst>
              <a:ext uri="{FF2B5EF4-FFF2-40B4-BE49-F238E27FC236}">
                <a16:creationId xmlns:a16="http://schemas.microsoft.com/office/drawing/2014/main" id="{AED959C4-41B7-C07E-ACD3-DE9DAD351BF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219" y="8630995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741802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obrazu 34">
            <a:extLst>
              <a:ext uri="{FF2B5EF4-FFF2-40B4-BE49-F238E27FC236}">
                <a16:creationId xmlns:a16="http://schemas.microsoft.com/office/drawing/2014/main" id="{AC755963-2C9D-3010-4E24-D394D8AF90C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219" y="8630995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  <p:sp>
        <p:nvSpPr>
          <p:cNvPr id="5" name="Symbol zastępczy obrazu 9">
            <a:extLst>
              <a:ext uri="{FF2B5EF4-FFF2-40B4-BE49-F238E27FC236}">
                <a16:creationId xmlns:a16="http://schemas.microsoft.com/office/drawing/2014/main" id="{28882C7F-66BB-DB8A-3D40-83784A1FD29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9294" y="790464"/>
            <a:ext cx="2335833" cy="906609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ymbol zastępczy tekstu 13">
            <a:extLst>
              <a:ext uri="{FF2B5EF4-FFF2-40B4-BE49-F238E27FC236}">
                <a16:creationId xmlns:a16="http://schemas.microsoft.com/office/drawing/2014/main" id="{83E9A913-80B5-1FBF-150E-76129F99534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48961" y="3713999"/>
            <a:ext cx="5043405" cy="196776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999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latin typeface="Arial Black" panose="020B0A04020102020204" pitchFamily="34" charset="0"/>
              </a:defRPr>
            </a:lvl2pPr>
            <a:lvl3pPr marL="1079853" indent="0">
              <a:buNone/>
              <a:defRPr>
                <a:latin typeface="Arial Black" panose="020B0A04020102020204" pitchFamily="34" charset="0"/>
              </a:defRPr>
            </a:lvl3pPr>
            <a:lvl4pPr marL="1619777" indent="0">
              <a:buNone/>
              <a:defRPr>
                <a:latin typeface="Arial Black" panose="020B0A04020102020204" pitchFamily="34" charset="0"/>
              </a:defRPr>
            </a:lvl4pPr>
            <a:lvl5pPr marL="2159702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Kamila</a:t>
            </a:r>
          </a:p>
          <a:p>
            <a:pPr lvl="0"/>
            <a:r>
              <a:rPr lang="pl-PL" dirty="0"/>
              <a:t>Czerwiec</a:t>
            </a:r>
          </a:p>
        </p:txBody>
      </p:sp>
      <p:sp>
        <p:nvSpPr>
          <p:cNvPr id="8" name="Symbol zastępczy tekstu 19">
            <a:extLst>
              <a:ext uri="{FF2B5EF4-FFF2-40B4-BE49-F238E27FC236}">
                <a16:creationId xmlns:a16="http://schemas.microsoft.com/office/drawing/2014/main" id="{ABBB9F51-2EA6-A4A5-F7D4-4621C17B131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5745" y="5752565"/>
            <a:ext cx="5043405" cy="5475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199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otrzymała</a:t>
            </a:r>
          </a:p>
        </p:txBody>
      </p:sp>
      <p:sp>
        <p:nvSpPr>
          <p:cNvPr id="9" name="Symbol zastępczy tekstu 21">
            <a:extLst>
              <a:ext uri="{FF2B5EF4-FFF2-40B4-BE49-F238E27FC236}">
                <a16:creationId xmlns:a16="http://schemas.microsoft.com/office/drawing/2014/main" id="{0FBE98AF-264F-91E9-426E-F843EE168CE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77240" y="6496038"/>
            <a:ext cx="5051906" cy="5475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199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2pPr>
            <a:lvl3pPr marL="1079853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3pPr>
            <a:lvl4pPr marL="1619777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4pPr>
            <a:lvl5pPr marL="2159702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20 podziękowań</a:t>
            </a:r>
          </a:p>
        </p:txBody>
      </p:sp>
      <p:sp>
        <p:nvSpPr>
          <p:cNvPr id="10" name="Symbol zastępczy tekstu 20">
            <a:extLst>
              <a:ext uri="{FF2B5EF4-FFF2-40B4-BE49-F238E27FC236}">
                <a16:creationId xmlns:a16="http://schemas.microsoft.com/office/drawing/2014/main" id="{86FA8CEA-6505-4C93-D97D-77E8FAFC194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72300" y="7087458"/>
            <a:ext cx="5043405" cy="5231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199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za biznes</a:t>
            </a:r>
          </a:p>
        </p:txBody>
      </p:sp>
      <p:sp>
        <p:nvSpPr>
          <p:cNvPr id="11" name="Symbol zastępczy tekstu 21">
            <a:extLst>
              <a:ext uri="{FF2B5EF4-FFF2-40B4-BE49-F238E27FC236}">
                <a16:creationId xmlns:a16="http://schemas.microsoft.com/office/drawing/2014/main" id="{4A0A318C-D80B-D4F0-DCA5-EE8FC16C442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77241" y="8034485"/>
            <a:ext cx="5006620" cy="5475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199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2pPr>
            <a:lvl3pPr marL="1079853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3pPr>
            <a:lvl4pPr marL="1619777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4pPr>
            <a:lvl5pPr marL="2159702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Gratulujemy</a:t>
            </a:r>
          </a:p>
        </p:txBody>
      </p:sp>
      <p:sp>
        <p:nvSpPr>
          <p:cNvPr id="12" name="Symbol zastępczy obrazu 11">
            <a:extLst>
              <a:ext uri="{FF2B5EF4-FFF2-40B4-BE49-F238E27FC236}">
                <a16:creationId xmlns:a16="http://schemas.microsoft.com/office/drawing/2014/main" id="{7F52ABE1-4675-2F63-4C0A-E3A45F937C5E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61893" y="3459743"/>
            <a:ext cx="4006262" cy="5631622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5" name="Symbol zastępczy tekstu 16">
            <a:extLst>
              <a:ext uri="{FF2B5EF4-FFF2-40B4-BE49-F238E27FC236}">
                <a16:creationId xmlns:a16="http://schemas.microsoft.com/office/drawing/2014/main" id="{2C63A9FF-1BF7-C792-D5EA-7F2D1411CB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7099" y="1762060"/>
            <a:ext cx="2612626" cy="76165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000" b="1">
                <a:solidFill>
                  <a:srgbClr val="5C61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CARBON</a:t>
            </a:r>
          </a:p>
        </p:txBody>
      </p:sp>
    </p:spTree>
    <p:extLst>
      <p:ext uri="{BB962C8B-B14F-4D97-AF65-F5344CB8AC3E}">
        <p14:creationId xmlns:p14="http://schemas.microsoft.com/office/powerpoint/2010/main" val="39296204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ymbol zastępczy obrazu 12">
            <a:extLst>
              <a:ext uri="{FF2B5EF4-FFF2-40B4-BE49-F238E27FC236}">
                <a16:creationId xmlns:a16="http://schemas.microsoft.com/office/drawing/2014/main" id="{398A0642-AFAA-D63E-DE54-580CC9CF3047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399886" y="12703"/>
            <a:ext cx="5399880" cy="10774366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obrazu 9">
            <a:extLst>
              <a:ext uri="{FF2B5EF4-FFF2-40B4-BE49-F238E27FC236}">
                <a16:creationId xmlns:a16="http://schemas.microsoft.com/office/drawing/2014/main" id="{D7CA1CD4-4020-3C74-043E-9BD45E937DD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9294" y="790464"/>
            <a:ext cx="2335833" cy="906609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8" name="Symbol zastępczy tekstu 13">
            <a:extLst>
              <a:ext uri="{FF2B5EF4-FFF2-40B4-BE49-F238E27FC236}">
                <a16:creationId xmlns:a16="http://schemas.microsoft.com/office/drawing/2014/main" id="{C500875C-6FD4-EA80-8483-6575F974CA8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8492" y="4894576"/>
            <a:ext cx="5043405" cy="196776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999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latin typeface="Arial Black" panose="020B0A04020102020204" pitchFamily="34" charset="0"/>
              </a:defRPr>
            </a:lvl2pPr>
            <a:lvl3pPr marL="1079853" indent="0">
              <a:buNone/>
              <a:defRPr>
                <a:latin typeface="Arial Black" panose="020B0A04020102020204" pitchFamily="34" charset="0"/>
              </a:defRPr>
            </a:lvl3pPr>
            <a:lvl4pPr marL="1619777" indent="0">
              <a:buNone/>
              <a:defRPr>
                <a:latin typeface="Arial Black" panose="020B0A04020102020204" pitchFamily="34" charset="0"/>
              </a:defRPr>
            </a:lvl4pPr>
            <a:lvl5pPr marL="2159702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Kamila</a:t>
            </a:r>
          </a:p>
          <a:p>
            <a:pPr lvl="0"/>
            <a:r>
              <a:rPr lang="pl-PL" dirty="0"/>
              <a:t>Czerwiec</a:t>
            </a:r>
          </a:p>
        </p:txBody>
      </p:sp>
      <p:sp>
        <p:nvSpPr>
          <p:cNvPr id="11" name="Symbol zastępczy tekstu 19">
            <a:extLst>
              <a:ext uri="{FF2B5EF4-FFF2-40B4-BE49-F238E27FC236}">
                <a16:creationId xmlns:a16="http://schemas.microsoft.com/office/drawing/2014/main" id="{8B2BF102-006C-9CD6-BD84-44B032533EE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0844" y="6862343"/>
            <a:ext cx="7412195" cy="17609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33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kieruje się zasadą </a:t>
            </a:r>
            <a:r>
              <a:rPr lang="pl-PL" dirty="0" err="1"/>
              <a:t>Givers</a:t>
            </a:r>
            <a:r>
              <a:rPr lang="pl-PL" dirty="0"/>
              <a:t> </a:t>
            </a:r>
            <a:r>
              <a:rPr lang="pl-PL" dirty="0" err="1"/>
              <a:t>Gain</a:t>
            </a:r>
            <a:endParaRPr lang="pl-PL" dirty="0"/>
          </a:p>
          <a:p>
            <a:pPr lvl="0"/>
            <a:r>
              <a:rPr lang="pl-PL" dirty="0"/>
              <a:t>i otrzymała aż 20 podziękowań</a:t>
            </a:r>
          </a:p>
          <a:p>
            <a:pPr lvl="0"/>
            <a:r>
              <a:rPr lang="pl-PL" dirty="0"/>
              <a:t>za biznes</a:t>
            </a:r>
          </a:p>
        </p:txBody>
      </p:sp>
      <p:sp>
        <p:nvSpPr>
          <p:cNvPr id="16" name="Symbol zastępczy tekstu 16">
            <a:extLst>
              <a:ext uri="{FF2B5EF4-FFF2-40B4-BE49-F238E27FC236}">
                <a16:creationId xmlns:a16="http://schemas.microsoft.com/office/drawing/2014/main" id="{AC91FBA6-AC04-8671-F3A3-EE8C85D2BE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7099" y="1762060"/>
            <a:ext cx="2612626" cy="76165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000" b="1">
                <a:solidFill>
                  <a:srgbClr val="5C61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CARBON</a:t>
            </a:r>
          </a:p>
        </p:txBody>
      </p:sp>
      <p:sp>
        <p:nvSpPr>
          <p:cNvPr id="2" name="Symbol zastępczy obrazu 34">
            <a:extLst>
              <a:ext uri="{FF2B5EF4-FFF2-40B4-BE49-F238E27FC236}">
                <a16:creationId xmlns:a16="http://schemas.microsoft.com/office/drawing/2014/main" id="{C6557B8C-29E8-D9B9-ECA8-04A0F3A99DB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219" y="8630995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307895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ymbol zastępczy obrazu 12">
            <a:extLst>
              <a:ext uri="{FF2B5EF4-FFF2-40B4-BE49-F238E27FC236}">
                <a16:creationId xmlns:a16="http://schemas.microsoft.com/office/drawing/2014/main" id="{398A0642-AFAA-D63E-DE54-580CC9CF3047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399886" y="12703"/>
            <a:ext cx="5399880" cy="10774366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obrazu 9">
            <a:extLst>
              <a:ext uri="{FF2B5EF4-FFF2-40B4-BE49-F238E27FC236}">
                <a16:creationId xmlns:a16="http://schemas.microsoft.com/office/drawing/2014/main" id="{D7CA1CD4-4020-3C74-043E-9BD45E937DD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9294" y="790464"/>
            <a:ext cx="2335833" cy="906609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8" name="Symbol zastępczy tekstu 13">
            <a:extLst>
              <a:ext uri="{FF2B5EF4-FFF2-40B4-BE49-F238E27FC236}">
                <a16:creationId xmlns:a16="http://schemas.microsoft.com/office/drawing/2014/main" id="{C500875C-6FD4-EA80-8483-6575F974CA8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8492" y="4894576"/>
            <a:ext cx="5043405" cy="196776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999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latin typeface="Arial Black" panose="020B0A04020102020204" pitchFamily="34" charset="0"/>
              </a:defRPr>
            </a:lvl2pPr>
            <a:lvl3pPr marL="1079853" indent="0">
              <a:buNone/>
              <a:defRPr>
                <a:latin typeface="Arial Black" panose="020B0A04020102020204" pitchFamily="34" charset="0"/>
              </a:defRPr>
            </a:lvl3pPr>
            <a:lvl4pPr marL="1619777" indent="0">
              <a:buNone/>
              <a:defRPr>
                <a:latin typeface="Arial Black" panose="020B0A04020102020204" pitchFamily="34" charset="0"/>
              </a:defRPr>
            </a:lvl4pPr>
            <a:lvl5pPr marL="2159702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Rafał</a:t>
            </a:r>
          </a:p>
          <a:p>
            <a:pPr lvl="0"/>
            <a:r>
              <a:rPr lang="pl-PL" dirty="0"/>
              <a:t>Czerwiec</a:t>
            </a:r>
          </a:p>
        </p:txBody>
      </p:sp>
      <p:sp>
        <p:nvSpPr>
          <p:cNvPr id="11" name="Symbol zastępczy tekstu 19">
            <a:extLst>
              <a:ext uri="{FF2B5EF4-FFF2-40B4-BE49-F238E27FC236}">
                <a16:creationId xmlns:a16="http://schemas.microsoft.com/office/drawing/2014/main" id="{8B2BF102-006C-9CD6-BD84-44B032533EE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0844" y="6862343"/>
            <a:ext cx="7412195" cy="17609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33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kieruje się zasadą </a:t>
            </a:r>
            <a:r>
              <a:rPr lang="pl-PL" dirty="0" err="1"/>
              <a:t>Givers</a:t>
            </a:r>
            <a:r>
              <a:rPr lang="pl-PL" dirty="0"/>
              <a:t> </a:t>
            </a:r>
            <a:r>
              <a:rPr lang="pl-PL" dirty="0" err="1"/>
              <a:t>Gain</a:t>
            </a:r>
            <a:endParaRPr lang="pl-PL" dirty="0"/>
          </a:p>
          <a:p>
            <a:pPr lvl="0"/>
            <a:r>
              <a:rPr lang="pl-PL" dirty="0"/>
              <a:t>i otrzymała aż 20 podziękowań</a:t>
            </a:r>
          </a:p>
          <a:p>
            <a:pPr lvl="0"/>
            <a:r>
              <a:rPr lang="pl-PL" dirty="0"/>
              <a:t>za biznes</a:t>
            </a:r>
          </a:p>
        </p:txBody>
      </p:sp>
      <p:sp>
        <p:nvSpPr>
          <p:cNvPr id="16" name="Symbol zastępczy tekstu 16">
            <a:extLst>
              <a:ext uri="{FF2B5EF4-FFF2-40B4-BE49-F238E27FC236}">
                <a16:creationId xmlns:a16="http://schemas.microsoft.com/office/drawing/2014/main" id="{AC91FBA6-AC04-8671-F3A3-EE8C85D2BE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7099" y="1762060"/>
            <a:ext cx="2612626" cy="76165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000" b="1">
                <a:solidFill>
                  <a:srgbClr val="5C61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CARBON</a:t>
            </a:r>
          </a:p>
        </p:txBody>
      </p:sp>
      <p:sp>
        <p:nvSpPr>
          <p:cNvPr id="2" name="Symbol zastępczy obrazu 34">
            <a:extLst>
              <a:ext uri="{FF2B5EF4-FFF2-40B4-BE49-F238E27FC236}">
                <a16:creationId xmlns:a16="http://schemas.microsoft.com/office/drawing/2014/main" id="{6FB20795-6DDA-97A1-B407-F77BD6F736E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219" y="8630995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737917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obrazu 9">
            <a:extLst>
              <a:ext uri="{FF2B5EF4-FFF2-40B4-BE49-F238E27FC236}">
                <a16:creationId xmlns:a16="http://schemas.microsoft.com/office/drawing/2014/main" id="{4B3561DB-62AE-5515-1F48-CE77471C38C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9294" y="790464"/>
            <a:ext cx="2335833" cy="906609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9" name="Symbol zastępczy tekstu 13">
            <a:extLst>
              <a:ext uri="{FF2B5EF4-FFF2-40B4-BE49-F238E27FC236}">
                <a16:creationId xmlns:a16="http://schemas.microsoft.com/office/drawing/2014/main" id="{69623CC1-CCF9-7431-F203-28C0F7FB929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02605" y="4006957"/>
            <a:ext cx="5043405" cy="196776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999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latin typeface="Arial Black" panose="020B0A04020102020204" pitchFamily="34" charset="0"/>
              </a:defRPr>
            </a:lvl2pPr>
            <a:lvl3pPr marL="1079853" indent="0">
              <a:buNone/>
              <a:defRPr>
                <a:latin typeface="Arial Black" panose="020B0A04020102020204" pitchFamily="34" charset="0"/>
              </a:defRPr>
            </a:lvl3pPr>
            <a:lvl4pPr marL="1619777" indent="0">
              <a:buNone/>
              <a:defRPr>
                <a:latin typeface="Arial Black" panose="020B0A04020102020204" pitchFamily="34" charset="0"/>
              </a:defRPr>
            </a:lvl4pPr>
            <a:lvl5pPr marL="2159702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Maja</a:t>
            </a:r>
          </a:p>
          <a:p>
            <a:pPr lvl="0"/>
            <a:r>
              <a:rPr lang="pl-PL" dirty="0"/>
              <a:t>Lipiec</a:t>
            </a:r>
          </a:p>
        </p:txBody>
      </p:sp>
      <p:sp>
        <p:nvSpPr>
          <p:cNvPr id="10" name="Symbol zastępczy tekstu 19">
            <a:extLst>
              <a:ext uri="{FF2B5EF4-FFF2-40B4-BE49-F238E27FC236}">
                <a16:creationId xmlns:a16="http://schemas.microsoft.com/office/drawing/2014/main" id="{CEC1F98B-4099-976C-2A23-C8758BEA29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69645" y="6082292"/>
            <a:ext cx="5043405" cy="7663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4199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wykonała</a:t>
            </a:r>
          </a:p>
        </p:txBody>
      </p:sp>
      <p:sp>
        <p:nvSpPr>
          <p:cNvPr id="11" name="Symbol zastępczy tekstu 21">
            <a:extLst>
              <a:ext uri="{FF2B5EF4-FFF2-40B4-BE49-F238E27FC236}">
                <a16:creationId xmlns:a16="http://schemas.microsoft.com/office/drawing/2014/main" id="{A553093D-72F7-EE14-F777-BF87C91E941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69637" y="6826732"/>
            <a:ext cx="5043407" cy="6022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199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2pPr>
            <a:lvl3pPr marL="1079853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3pPr>
            <a:lvl4pPr marL="1619777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4pPr>
            <a:lvl5pPr marL="2159702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30 szkoleń</a:t>
            </a:r>
          </a:p>
        </p:txBody>
      </p:sp>
      <p:sp>
        <p:nvSpPr>
          <p:cNvPr id="12" name="Symbol zastępczy tekstu 21">
            <a:extLst>
              <a:ext uri="{FF2B5EF4-FFF2-40B4-BE49-F238E27FC236}">
                <a16:creationId xmlns:a16="http://schemas.microsoft.com/office/drawing/2014/main" id="{A255EF10-B084-BF67-6BB4-665E2559C2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42941" y="7713884"/>
            <a:ext cx="5043407" cy="6022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199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2pPr>
            <a:lvl3pPr marL="1079853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3pPr>
            <a:lvl4pPr marL="1619777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4pPr>
            <a:lvl5pPr marL="2159702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Gratulujemy</a:t>
            </a:r>
          </a:p>
        </p:txBody>
      </p:sp>
      <p:sp>
        <p:nvSpPr>
          <p:cNvPr id="14" name="Symbol zastępczy obrazu 13">
            <a:extLst>
              <a:ext uri="{FF2B5EF4-FFF2-40B4-BE49-F238E27FC236}">
                <a16:creationId xmlns:a16="http://schemas.microsoft.com/office/drawing/2014/main" id="{9CBFBFFC-9515-D06C-AF8F-824BA1521AF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33972" y="3509166"/>
            <a:ext cx="4045295" cy="5576349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9" name="Symbol zastępczy tekstu 16">
            <a:extLst>
              <a:ext uri="{FF2B5EF4-FFF2-40B4-BE49-F238E27FC236}">
                <a16:creationId xmlns:a16="http://schemas.microsoft.com/office/drawing/2014/main" id="{C42D8379-426E-22AF-B678-239C50B3B3C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7099" y="1762060"/>
            <a:ext cx="2612626" cy="76165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000" b="1">
                <a:solidFill>
                  <a:srgbClr val="5C61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CARBON</a:t>
            </a:r>
          </a:p>
        </p:txBody>
      </p:sp>
      <p:sp>
        <p:nvSpPr>
          <p:cNvPr id="3" name="Symbol zastępczy obrazu 34">
            <a:extLst>
              <a:ext uri="{FF2B5EF4-FFF2-40B4-BE49-F238E27FC236}">
                <a16:creationId xmlns:a16="http://schemas.microsoft.com/office/drawing/2014/main" id="{A6E1AD2F-60EF-149E-9C71-BBCF001DC25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219" y="8630995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639263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ymbol zastępczy obrazu 13">
            <a:extLst>
              <a:ext uri="{FF2B5EF4-FFF2-40B4-BE49-F238E27FC236}">
                <a16:creationId xmlns:a16="http://schemas.microsoft.com/office/drawing/2014/main" id="{A89CAD72-1666-7C92-1FB9-F253B0F7A10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865563" y="760413"/>
            <a:ext cx="6921500" cy="5945187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obrazu 9">
            <a:extLst>
              <a:ext uri="{FF2B5EF4-FFF2-40B4-BE49-F238E27FC236}">
                <a16:creationId xmlns:a16="http://schemas.microsoft.com/office/drawing/2014/main" id="{D2B5A3E5-B066-2FA6-8F97-6C1454CC709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9294" y="790464"/>
            <a:ext cx="2335833" cy="906609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8" name="Symbol zastępczy tekstu 13">
            <a:extLst>
              <a:ext uri="{FF2B5EF4-FFF2-40B4-BE49-F238E27FC236}">
                <a16:creationId xmlns:a16="http://schemas.microsoft.com/office/drawing/2014/main" id="{157F19F8-7448-3B8C-E820-7840F7CC684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5" y="4760966"/>
            <a:ext cx="5043405" cy="196776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999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latin typeface="Arial Black" panose="020B0A04020102020204" pitchFamily="34" charset="0"/>
              </a:defRPr>
            </a:lvl2pPr>
            <a:lvl3pPr marL="1079853" indent="0">
              <a:buNone/>
              <a:defRPr>
                <a:latin typeface="Arial Black" panose="020B0A04020102020204" pitchFamily="34" charset="0"/>
              </a:defRPr>
            </a:lvl3pPr>
            <a:lvl4pPr marL="1619777" indent="0">
              <a:buNone/>
              <a:defRPr>
                <a:latin typeface="Arial Black" panose="020B0A04020102020204" pitchFamily="34" charset="0"/>
              </a:defRPr>
            </a:lvl4pPr>
            <a:lvl5pPr marL="2159702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Maja</a:t>
            </a:r>
          </a:p>
          <a:p>
            <a:pPr lvl="0"/>
            <a:r>
              <a:rPr lang="pl-PL" dirty="0"/>
              <a:t>Lipiec</a:t>
            </a:r>
          </a:p>
        </p:txBody>
      </p:sp>
      <p:sp>
        <p:nvSpPr>
          <p:cNvPr id="9" name="Symbol zastępczy tekstu 19">
            <a:extLst>
              <a:ext uri="{FF2B5EF4-FFF2-40B4-BE49-F238E27FC236}">
                <a16:creationId xmlns:a16="http://schemas.microsoft.com/office/drawing/2014/main" id="{B3211115-4920-C4F6-46FD-43D820A0FA7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6585" y="6724531"/>
            <a:ext cx="10115174" cy="195775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500"/>
              </a:spcBef>
              <a:buNone/>
              <a:defRPr sz="2801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wykonała 30 szkoleń BNIU,</a:t>
            </a:r>
          </a:p>
          <a:p>
            <a:pPr lvl="0"/>
            <a:r>
              <a:rPr lang="pl-PL" dirty="0"/>
              <a:t>aby jeszcze skuteczniej wykorzystać zasoby BNI</a:t>
            </a:r>
          </a:p>
          <a:p>
            <a:pPr lvl="0"/>
            <a:r>
              <a:rPr lang="pl-PL" dirty="0"/>
              <a:t>i dzielić się wiedzą z innymi </a:t>
            </a:r>
            <a:r>
              <a:rPr lang="pl-PL" dirty="0" err="1"/>
              <a:t>Człokami</a:t>
            </a:r>
            <a:endParaRPr lang="pl-PL" dirty="0"/>
          </a:p>
          <a:p>
            <a:pPr lvl="0"/>
            <a:r>
              <a:rPr lang="pl-PL" dirty="0"/>
              <a:t>naszej Grupy</a:t>
            </a:r>
          </a:p>
        </p:txBody>
      </p:sp>
      <p:sp>
        <p:nvSpPr>
          <p:cNvPr id="10" name="Symbol zastępczy tekstu 16">
            <a:extLst>
              <a:ext uri="{FF2B5EF4-FFF2-40B4-BE49-F238E27FC236}">
                <a16:creationId xmlns:a16="http://schemas.microsoft.com/office/drawing/2014/main" id="{0B8043E2-A216-F16D-67DF-0D1D653A166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7099" y="1762060"/>
            <a:ext cx="2612626" cy="76165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000" b="1">
                <a:solidFill>
                  <a:srgbClr val="5C61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CARBON</a:t>
            </a:r>
          </a:p>
        </p:txBody>
      </p:sp>
      <p:sp>
        <p:nvSpPr>
          <p:cNvPr id="3" name="Symbol zastępczy obrazu 34">
            <a:extLst>
              <a:ext uri="{FF2B5EF4-FFF2-40B4-BE49-F238E27FC236}">
                <a16:creationId xmlns:a16="http://schemas.microsoft.com/office/drawing/2014/main" id="{07BBA106-F187-71EA-EBC5-D936E534D33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219" y="8630995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1483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ymbol zastępczy obrazu 13">
            <a:extLst>
              <a:ext uri="{FF2B5EF4-FFF2-40B4-BE49-F238E27FC236}">
                <a16:creationId xmlns:a16="http://schemas.microsoft.com/office/drawing/2014/main" id="{A89CAD72-1666-7C92-1FB9-F253B0F7A10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865563" y="760413"/>
            <a:ext cx="6921500" cy="5945187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obrazu 9">
            <a:extLst>
              <a:ext uri="{FF2B5EF4-FFF2-40B4-BE49-F238E27FC236}">
                <a16:creationId xmlns:a16="http://schemas.microsoft.com/office/drawing/2014/main" id="{D2B5A3E5-B066-2FA6-8F97-6C1454CC709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9294" y="790464"/>
            <a:ext cx="2335833" cy="906609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8" name="Symbol zastępczy tekstu 13">
            <a:extLst>
              <a:ext uri="{FF2B5EF4-FFF2-40B4-BE49-F238E27FC236}">
                <a16:creationId xmlns:a16="http://schemas.microsoft.com/office/drawing/2014/main" id="{157F19F8-7448-3B8C-E820-7840F7CC684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5" y="4760966"/>
            <a:ext cx="5043405" cy="196776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999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latin typeface="Arial Black" panose="020B0A04020102020204" pitchFamily="34" charset="0"/>
              </a:defRPr>
            </a:lvl2pPr>
            <a:lvl3pPr marL="1079853" indent="0">
              <a:buNone/>
              <a:defRPr>
                <a:latin typeface="Arial Black" panose="020B0A04020102020204" pitchFamily="34" charset="0"/>
              </a:defRPr>
            </a:lvl3pPr>
            <a:lvl4pPr marL="1619777" indent="0">
              <a:buNone/>
              <a:defRPr>
                <a:latin typeface="Arial Black" panose="020B0A04020102020204" pitchFamily="34" charset="0"/>
              </a:defRPr>
            </a:lvl4pPr>
            <a:lvl5pPr marL="2159702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Rafał</a:t>
            </a:r>
          </a:p>
          <a:p>
            <a:pPr lvl="0"/>
            <a:r>
              <a:rPr lang="pl-PL" dirty="0"/>
              <a:t>Lipiec</a:t>
            </a:r>
          </a:p>
        </p:txBody>
      </p:sp>
      <p:sp>
        <p:nvSpPr>
          <p:cNvPr id="9" name="Symbol zastępczy tekstu 19">
            <a:extLst>
              <a:ext uri="{FF2B5EF4-FFF2-40B4-BE49-F238E27FC236}">
                <a16:creationId xmlns:a16="http://schemas.microsoft.com/office/drawing/2014/main" id="{B3211115-4920-C4F6-46FD-43D820A0FA7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6585" y="6724531"/>
            <a:ext cx="10115174" cy="195775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500"/>
              </a:spcBef>
              <a:buNone/>
              <a:defRPr sz="2801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Wykonał  30 szkoleń BNIU,</a:t>
            </a:r>
          </a:p>
          <a:p>
            <a:pPr lvl="0"/>
            <a:r>
              <a:rPr lang="pl-PL" dirty="0"/>
              <a:t>aby jeszcze skuteczniej wykorzystać zasoby BNI</a:t>
            </a:r>
          </a:p>
          <a:p>
            <a:pPr lvl="0"/>
            <a:r>
              <a:rPr lang="pl-PL" dirty="0"/>
              <a:t>i dzielić się wiedzą z innymi </a:t>
            </a:r>
            <a:r>
              <a:rPr lang="pl-PL" dirty="0" err="1"/>
              <a:t>Człokami</a:t>
            </a:r>
            <a:endParaRPr lang="pl-PL" dirty="0"/>
          </a:p>
          <a:p>
            <a:pPr lvl="0"/>
            <a:r>
              <a:rPr lang="pl-PL" dirty="0"/>
              <a:t>naszej Grupy</a:t>
            </a:r>
          </a:p>
        </p:txBody>
      </p:sp>
      <p:sp>
        <p:nvSpPr>
          <p:cNvPr id="10" name="Symbol zastępczy tekstu 16">
            <a:extLst>
              <a:ext uri="{FF2B5EF4-FFF2-40B4-BE49-F238E27FC236}">
                <a16:creationId xmlns:a16="http://schemas.microsoft.com/office/drawing/2014/main" id="{0B8043E2-A216-F16D-67DF-0D1D653A166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7099" y="1762060"/>
            <a:ext cx="2612626" cy="76165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000" b="1">
                <a:solidFill>
                  <a:srgbClr val="5C61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CARBON</a:t>
            </a:r>
          </a:p>
        </p:txBody>
      </p:sp>
      <p:sp>
        <p:nvSpPr>
          <p:cNvPr id="3" name="Symbol zastępczy obrazu 34">
            <a:extLst>
              <a:ext uri="{FF2B5EF4-FFF2-40B4-BE49-F238E27FC236}">
                <a16:creationId xmlns:a16="http://schemas.microsoft.com/office/drawing/2014/main" id="{DB26F991-7755-0B54-1B0A-BD86165D227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219" y="8630995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567291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obrazu 9">
            <a:extLst>
              <a:ext uri="{FF2B5EF4-FFF2-40B4-BE49-F238E27FC236}">
                <a16:creationId xmlns:a16="http://schemas.microsoft.com/office/drawing/2014/main" id="{D336008D-0F67-D8B8-18C4-5F282F68ED5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9294" y="790464"/>
            <a:ext cx="2335833" cy="906609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8" name="Symbol zastępczy tekstu 13">
            <a:extLst>
              <a:ext uri="{FF2B5EF4-FFF2-40B4-BE49-F238E27FC236}">
                <a16:creationId xmlns:a16="http://schemas.microsoft.com/office/drawing/2014/main" id="{98BF3FC8-2775-D559-7FA2-E67A347207E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73899" y="1411934"/>
            <a:ext cx="6122299" cy="123109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499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latin typeface="Arial Black" panose="020B0A04020102020204" pitchFamily="34" charset="0"/>
              </a:defRPr>
            </a:lvl2pPr>
            <a:lvl3pPr marL="1079853" indent="0">
              <a:buNone/>
              <a:defRPr>
                <a:latin typeface="Arial Black" panose="020B0A04020102020204" pitchFamily="34" charset="0"/>
              </a:defRPr>
            </a:lvl3pPr>
            <a:lvl4pPr marL="1619777" indent="0">
              <a:buNone/>
              <a:defRPr>
                <a:latin typeface="Arial Black" panose="020B0A04020102020204" pitchFamily="34" charset="0"/>
              </a:defRPr>
            </a:lvl4pPr>
            <a:lvl5pPr marL="2159702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Nowy zarząd</a:t>
            </a:r>
          </a:p>
        </p:txBody>
      </p:sp>
      <p:sp>
        <p:nvSpPr>
          <p:cNvPr id="10" name="Symbol zastępczy obrazu 9">
            <a:extLst>
              <a:ext uri="{FF2B5EF4-FFF2-40B4-BE49-F238E27FC236}">
                <a16:creationId xmlns:a16="http://schemas.microsoft.com/office/drawing/2014/main" id="{AFE6E7B8-BD4D-A9E7-865A-154642D1EB77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90463" y="2813390"/>
            <a:ext cx="2931971" cy="4400999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1" name="Symbol zastępczy obrazu 9">
            <a:extLst>
              <a:ext uri="{FF2B5EF4-FFF2-40B4-BE49-F238E27FC236}">
                <a16:creationId xmlns:a16="http://schemas.microsoft.com/office/drawing/2014/main" id="{F820811A-6501-A595-6ECE-C7107F19DD9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925025" y="2813385"/>
            <a:ext cx="2931971" cy="4400999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2" name="Symbol zastępczy obrazu 9">
            <a:extLst>
              <a:ext uri="{FF2B5EF4-FFF2-40B4-BE49-F238E27FC236}">
                <a16:creationId xmlns:a16="http://schemas.microsoft.com/office/drawing/2014/main" id="{309D9AEE-9582-EEE1-2F15-A19931A530A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042964" y="2813385"/>
            <a:ext cx="2931971" cy="4400999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3" name="Symbol zastępczy tekstu 20">
            <a:extLst>
              <a:ext uri="{FF2B5EF4-FFF2-40B4-BE49-F238E27FC236}">
                <a16:creationId xmlns:a16="http://schemas.microsoft.com/office/drawing/2014/main" id="{0DA2516E-E4F7-A4F1-5AC7-F07C0A7A8A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3592" y="7362253"/>
            <a:ext cx="3129054" cy="4219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1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Prezes</a:t>
            </a:r>
          </a:p>
        </p:txBody>
      </p:sp>
      <p:sp>
        <p:nvSpPr>
          <p:cNvPr id="14" name="Symbol zastępczy tekstu 20">
            <a:extLst>
              <a:ext uri="{FF2B5EF4-FFF2-40B4-BE49-F238E27FC236}">
                <a16:creationId xmlns:a16="http://schemas.microsoft.com/office/drawing/2014/main" id="{284A613B-BD27-3A6A-568A-D3F37519EAC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796181" y="7362253"/>
            <a:ext cx="3129054" cy="4219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1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V-ce Prezes</a:t>
            </a:r>
          </a:p>
        </p:txBody>
      </p:sp>
      <p:sp>
        <p:nvSpPr>
          <p:cNvPr id="15" name="Symbol zastępczy tekstu 20">
            <a:extLst>
              <a:ext uri="{FF2B5EF4-FFF2-40B4-BE49-F238E27FC236}">
                <a16:creationId xmlns:a16="http://schemas.microsoft.com/office/drawing/2014/main" id="{F331A8B6-F273-E94F-15BD-4A7304EF7E5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921183" y="7362253"/>
            <a:ext cx="3129054" cy="4219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1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Sekretarz</a:t>
            </a:r>
          </a:p>
        </p:txBody>
      </p:sp>
      <p:sp>
        <p:nvSpPr>
          <p:cNvPr id="16" name="Symbol zastępczy tekstu 20">
            <a:extLst>
              <a:ext uri="{FF2B5EF4-FFF2-40B4-BE49-F238E27FC236}">
                <a16:creationId xmlns:a16="http://schemas.microsoft.com/office/drawing/2014/main" id="{31E90625-3C99-55C4-9610-08E3EDD38F7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63544" y="8824195"/>
            <a:ext cx="3129054" cy="4219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1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Firma</a:t>
            </a:r>
          </a:p>
        </p:txBody>
      </p:sp>
      <p:sp>
        <p:nvSpPr>
          <p:cNvPr id="17" name="Symbol zastępczy tekstu 20">
            <a:extLst>
              <a:ext uri="{FF2B5EF4-FFF2-40B4-BE49-F238E27FC236}">
                <a16:creationId xmlns:a16="http://schemas.microsoft.com/office/drawing/2014/main" id="{848203C1-FA22-E12B-A8A9-B9D480D8E2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780139" y="8808153"/>
            <a:ext cx="3129054" cy="4219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1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Firma</a:t>
            </a:r>
          </a:p>
        </p:txBody>
      </p:sp>
      <p:sp>
        <p:nvSpPr>
          <p:cNvPr id="18" name="Symbol zastępczy tekstu 20">
            <a:extLst>
              <a:ext uri="{FF2B5EF4-FFF2-40B4-BE49-F238E27FC236}">
                <a16:creationId xmlns:a16="http://schemas.microsoft.com/office/drawing/2014/main" id="{333B6F99-621E-EEF9-833B-504A35A8A28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906546" y="8808153"/>
            <a:ext cx="3129054" cy="4219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1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Firma</a:t>
            </a:r>
          </a:p>
        </p:txBody>
      </p:sp>
      <p:sp>
        <p:nvSpPr>
          <p:cNvPr id="19" name="Symbol zastępczy tekstu 21">
            <a:extLst>
              <a:ext uri="{FF2B5EF4-FFF2-40B4-BE49-F238E27FC236}">
                <a16:creationId xmlns:a16="http://schemas.microsoft.com/office/drawing/2014/main" id="{284FD393-0712-FDB2-32C2-715CCA2A4EE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9722" y="7882483"/>
            <a:ext cx="3106967" cy="117940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251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2pPr>
            <a:lvl3pPr marL="1079853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3pPr>
            <a:lvl4pPr marL="1619777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4pPr>
            <a:lvl5pPr marL="2159702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Tomasz</a:t>
            </a:r>
          </a:p>
          <a:p>
            <a:pPr lvl="0"/>
            <a:r>
              <a:rPr lang="pl-PL" dirty="0" err="1"/>
              <a:t>Traczewski</a:t>
            </a:r>
            <a:endParaRPr lang="pl-PL" dirty="0"/>
          </a:p>
        </p:txBody>
      </p:sp>
      <p:sp>
        <p:nvSpPr>
          <p:cNvPr id="20" name="Symbol zastępczy tekstu 21">
            <a:extLst>
              <a:ext uri="{FF2B5EF4-FFF2-40B4-BE49-F238E27FC236}">
                <a16:creationId xmlns:a16="http://schemas.microsoft.com/office/drawing/2014/main" id="{95E4A08F-3D0E-8B66-4833-AC789D91BA9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818992" y="7874376"/>
            <a:ext cx="3106967" cy="117940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251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2pPr>
            <a:lvl3pPr marL="1079853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3pPr>
            <a:lvl4pPr marL="1619777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4pPr>
            <a:lvl5pPr marL="2159702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Aniela</a:t>
            </a:r>
          </a:p>
          <a:p>
            <a:pPr lvl="0"/>
            <a:r>
              <a:rPr lang="pl-PL" dirty="0" err="1"/>
              <a:t>Czerner</a:t>
            </a:r>
            <a:endParaRPr lang="pl-PL" dirty="0"/>
          </a:p>
        </p:txBody>
      </p:sp>
      <p:sp>
        <p:nvSpPr>
          <p:cNvPr id="21" name="Symbol zastępczy tekstu 21">
            <a:extLst>
              <a:ext uri="{FF2B5EF4-FFF2-40B4-BE49-F238E27FC236}">
                <a16:creationId xmlns:a16="http://schemas.microsoft.com/office/drawing/2014/main" id="{F80C8F54-97DA-727B-B0A7-2237E6B269E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935281" y="7858334"/>
            <a:ext cx="3940887" cy="965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251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2pPr>
            <a:lvl3pPr marL="1079853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3pPr>
            <a:lvl4pPr marL="1619777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4pPr>
            <a:lvl5pPr marL="2159702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Tomasz</a:t>
            </a:r>
          </a:p>
          <a:p>
            <a:pPr lvl="0"/>
            <a:r>
              <a:rPr lang="pl-PL" dirty="0" err="1"/>
              <a:t>Posełkiewicz</a:t>
            </a:r>
            <a:endParaRPr lang="pl-PL" dirty="0"/>
          </a:p>
        </p:txBody>
      </p:sp>
      <p:sp>
        <p:nvSpPr>
          <p:cNvPr id="24" name="Symbol zastępczy obrazu 9">
            <a:extLst>
              <a:ext uri="{FF2B5EF4-FFF2-40B4-BE49-F238E27FC236}">
                <a16:creationId xmlns:a16="http://schemas.microsoft.com/office/drawing/2014/main" id="{709D4F24-9618-FB7B-BB68-F157F93A4EDB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789294" y="790464"/>
            <a:ext cx="2335833" cy="906609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3" name="Symbol zastępczy tekstu 16">
            <a:extLst>
              <a:ext uri="{FF2B5EF4-FFF2-40B4-BE49-F238E27FC236}">
                <a16:creationId xmlns:a16="http://schemas.microsoft.com/office/drawing/2014/main" id="{C5A1C215-1207-668B-9578-ACD59140BD3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7099" y="1762060"/>
            <a:ext cx="2612626" cy="76165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000" b="1">
                <a:solidFill>
                  <a:srgbClr val="5C61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CARBON</a:t>
            </a:r>
          </a:p>
        </p:txBody>
      </p:sp>
      <p:sp>
        <p:nvSpPr>
          <p:cNvPr id="9" name="Symbol zastępczy obrazu 34">
            <a:extLst>
              <a:ext uri="{FF2B5EF4-FFF2-40B4-BE49-F238E27FC236}">
                <a16:creationId xmlns:a16="http://schemas.microsoft.com/office/drawing/2014/main" id="{487985C9-59F4-4505-25D0-AC250B1D0F3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219" y="8630995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10188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tekstu 13">
            <a:extLst>
              <a:ext uri="{FF2B5EF4-FFF2-40B4-BE49-F238E27FC236}">
                <a16:creationId xmlns:a16="http://schemas.microsoft.com/office/drawing/2014/main" id="{99C518B0-7832-10B7-D1DF-31B6B821A4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70122" y="1320811"/>
            <a:ext cx="6606647" cy="123109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998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latin typeface="Arial Black" panose="020B0A04020102020204" pitchFamily="34" charset="0"/>
              </a:defRPr>
            </a:lvl2pPr>
            <a:lvl3pPr marL="1079853" indent="0">
              <a:buNone/>
              <a:defRPr>
                <a:latin typeface="Arial Black" panose="020B0A04020102020204" pitchFamily="34" charset="0"/>
              </a:defRPr>
            </a:lvl3pPr>
            <a:lvl4pPr marL="1619777" indent="0">
              <a:buNone/>
              <a:defRPr>
                <a:latin typeface="Arial Black" panose="020B0A04020102020204" pitchFamily="34" charset="0"/>
              </a:defRPr>
            </a:lvl4pPr>
            <a:lvl5pPr marL="2159702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Nowy zarząd</a:t>
            </a:r>
          </a:p>
        </p:txBody>
      </p:sp>
      <p:sp>
        <p:nvSpPr>
          <p:cNvPr id="9" name="Symbol zastępczy tekstu 20">
            <a:extLst>
              <a:ext uri="{FF2B5EF4-FFF2-40B4-BE49-F238E27FC236}">
                <a16:creationId xmlns:a16="http://schemas.microsoft.com/office/drawing/2014/main" id="{CE9125DF-0683-4EE2-296E-8E1FD2D0FEA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46002" y="3786181"/>
            <a:ext cx="2083346" cy="62861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499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Prezes</a:t>
            </a:r>
          </a:p>
        </p:txBody>
      </p:sp>
      <p:sp>
        <p:nvSpPr>
          <p:cNvPr id="10" name="Symbol zastępczy tekstu 20">
            <a:extLst>
              <a:ext uri="{FF2B5EF4-FFF2-40B4-BE49-F238E27FC236}">
                <a16:creationId xmlns:a16="http://schemas.microsoft.com/office/drawing/2014/main" id="{34FFFD31-DB9C-6077-E69C-17B2F01696B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0296" y="6085385"/>
            <a:ext cx="3129054" cy="62861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499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V-ce Prezes</a:t>
            </a:r>
          </a:p>
        </p:txBody>
      </p:sp>
      <p:sp>
        <p:nvSpPr>
          <p:cNvPr id="12" name="Symbol zastępczy tekstu 20">
            <a:extLst>
              <a:ext uri="{FF2B5EF4-FFF2-40B4-BE49-F238E27FC236}">
                <a16:creationId xmlns:a16="http://schemas.microsoft.com/office/drawing/2014/main" id="{81A1A4B5-C789-60CC-FD9E-3C0EB8207F5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46829" y="8371142"/>
            <a:ext cx="2650436" cy="62861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499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Sekretarz</a:t>
            </a:r>
          </a:p>
        </p:txBody>
      </p:sp>
      <p:sp>
        <p:nvSpPr>
          <p:cNvPr id="13" name="Symbol zastępczy tekstu 21">
            <a:extLst>
              <a:ext uri="{FF2B5EF4-FFF2-40B4-BE49-F238E27FC236}">
                <a16:creationId xmlns:a16="http://schemas.microsoft.com/office/drawing/2014/main" id="{58508E9D-EC63-21B3-3B15-4621DA470BF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87041" y="3074102"/>
            <a:ext cx="4801564" cy="134068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None/>
              <a:defRPr sz="4799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2pPr>
            <a:lvl3pPr marL="1079853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3pPr>
            <a:lvl4pPr marL="1619777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4pPr>
            <a:lvl5pPr marL="2159702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Tomasz</a:t>
            </a:r>
          </a:p>
          <a:p>
            <a:pPr lvl="0"/>
            <a:r>
              <a:rPr lang="pl-PL" dirty="0" err="1"/>
              <a:t>Traczewski</a:t>
            </a:r>
            <a:endParaRPr lang="pl-PL" dirty="0"/>
          </a:p>
        </p:txBody>
      </p:sp>
      <p:sp>
        <p:nvSpPr>
          <p:cNvPr id="14" name="Symbol zastępczy tekstu 21">
            <a:extLst>
              <a:ext uri="{FF2B5EF4-FFF2-40B4-BE49-F238E27FC236}">
                <a16:creationId xmlns:a16="http://schemas.microsoft.com/office/drawing/2014/main" id="{7F6B2448-0021-604F-0A35-B5C38588AC6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301786" y="5367231"/>
            <a:ext cx="4801564" cy="134068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None/>
              <a:defRPr sz="4799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2pPr>
            <a:lvl3pPr marL="1079853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3pPr>
            <a:lvl4pPr marL="1619777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4pPr>
            <a:lvl5pPr marL="2159702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Aniela </a:t>
            </a:r>
          </a:p>
          <a:p>
            <a:pPr lvl="0"/>
            <a:r>
              <a:rPr lang="pl-PL" dirty="0" err="1"/>
              <a:t>Czerner</a:t>
            </a:r>
            <a:endParaRPr lang="pl-PL" dirty="0"/>
          </a:p>
        </p:txBody>
      </p:sp>
      <p:sp>
        <p:nvSpPr>
          <p:cNvPr id="15" name="Symbol zastępczy tekstu 21">
            <a:extLst>
              <a:ext uri="{FF2B5EF4-FFF2-40B4-BE49-F238E27FC236}">
                <a16:creationId xmlns:a16="http://schemas.microsoft.com/office/drawing/2014/main" id="{812C7C3E-70C1-6B46-2542-DC1624514EB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303087" y="7675106"/>
            <a:ext cx="4801564" cy="134068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None/>
              <a:defRPr sz="4799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2pPr>
            <a:lvl3pPr marL="1079853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3pPr>
            <a:lvl4pPr marL="1619777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4pPr>
            <a:lvl5pPr marL="2159702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Tomasz</a:t>
            </a:r>
          </a:p>
          <a:p>
            <a:pPr lvl="0"/>
            <a:r>
              <a:rPr lang="pl-PL" dirty="0" err="1"/>
              <a:t>Posełkiewicz</a:t>
            </a:r>
            <a:endParaRPr lang="pl-PL" dirty="0"/>
          </a:p>
        </p:txBody>
      </p:sp>
      <p:sp>
        <p:nvSpPr>
          <p:cNvPr id="16" name="Symbol zastępczy tekstu 20">
            <a:extLst>
              <a:ext uri="{FF2B5EF4-FFF2-40B4-BE49-F238E27FC236}">
                <a16:creationId xmlns:a16="http://schemas.microsoft.com/office/drawing/2014/main" id="{14D3BB21-2072-7A3F-80AD-1902A6DF713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316527" y="4534651"/>
            <a:ext cx="2083346" cy="62861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499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Firma</a:t>
            </a:r>
          </a:p>
        </p:txBody>
      </p:sp>
      <p:sp>
        <p:nvSpPr>
          <p:cNvPr id="17" name="Symbol zastępczy tekstu 20">
            <a:extLst>
              <a:ext uri="{FF2B5EF4-FFF2-40B4-BE49-F238E27FC236}">
                <a16:creationId xmlns:a16="http://schemas.microsoft.com/office/drawing/2014/main" id="{CD1F0A5D-2891-B832-7DCF-1D9E1A03A12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6527" y="9106986"/>
            <a:ext cx="2083346" cy="62861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499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Firma</a:t>
            </a:r>
          </a:p>
        </p:txBody>
      </p:sp>
      <p:sp>
        <p:nvSpPr>
          <p:cNvPr id="18" name="Symbol zastępczy tekstu 20">
            <a:extLst>
              <a:ext uri="{FF2B5EF4-FFF2-40B4-BE49-F238E27FC236}">
                <a16:creationId xmlns:a16="http://schemas.microsoft.com/office/drawing/2014/main" id="{D36B65F7-D75F-F108-715F-DE09A06E2EF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316529" y="6822023"/>
            <a:ext cx="4017646" cy="62861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499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Firma </a:t>
            </a:r>
            <a:r>
              <a:rPr lang="pl-PL" dirty="0" err="1"/>
              <a:t>Firma</a:t>
            </a:r>
            <a:endParaRPr lang="pl-PL" dirty="0"/>
          </a:p>
        </p:txBody>
      </p:sp>
      <p:cxnSp>
        <p:nvCxnSpPr>
          <p:cNvPr id="22" name="Łącznik prosty 21">
            <a:extLst>
              <a:ext uri="{FF2B5EF4-FFF2-40B4-BE49-F238E27FC236}">
                <a16:creationId xmlns:a16="http://schemas.microsoft.com/office/drawing/2014/main" id="{3924D492-3FCF-5EE2-DDCB-4462AC3296FC}"/>
              </a:ext>
            </a:extLst>
          </p:cNvPr>
          <p:cNvCxnSpPr/>
          <p:nvPr userDrawn="1"/>
        </p:nvCxnSpPr>
        <p:spPr>
          <a:xfrm>
            <a:off x="3933094" y="3170441"/>
            <a:ext cx="0" cy="1784292"/>
          </a:xfrm>
          <a:prstGeom prst="line">
            <a:avLst/>
          </a:prstGeom>
          <a:ln w="25400">
            <a:solidFill>
              <a:srgbClr val="CF20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Łącznik prosty 22">
            <a:extLst>
              <a:ext uri="{FF2B5EF4-FFF2-40B4-BE49-F238E27FC236}">
                <a16:creationId xmlns:a16="http://schemas.microsoft.com/office/drawing/2014/main" id="{F10A1E04-5545-89CD-8555-0AAD2EB5F431}"/>
              </a:ext>
            </a:extLst>
          </p:cNvPr>
          <p:cNvCxnSpPr/>
          <p:nvPr userDrawn="1"/>
        </p:nvCxnSpPr>
        <p:spPr>
          <a:xfrm>
            <a:off x="3933094" y="5429043"/>
            <a:ext cx="0" cy="1784292"/>
          </a:xfrm>
          <a:prstGeom prst="line">
            <a:avLst/>
          </a:prstGeom>
          <a:ln w="25400">
            <a:solidFill>
              <a:srgbClr val="CF20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Łącznik prosty 23">
            <a:extLst>
              <a:ext uri="{FF2B5EF4-FFF2-40B4-BE49-F238E27FC236}">
                <a16:creationId xmlns:a16="http://schemas.microsoft.com/office/drawing/2014/main" id="{72D0C8E7-8F97-9D94-7531-19CEDF377FA1}"/>
              </a:ext>
            </a:extLst>
          </p:cNvPr>
          <p:cNvCxnSpPr/>
          <p:nvPr userDrawn="1"/>
        </p:nvCxnSpPr>
        <p:spPr>
          <a:xfrm>
            <a:off x="3933094" y="7754162"/>
            <a:ext cx="0" cy="1784292"/>
          </a:xfrm>
          <a:prstGeom prst="line">
            <a:avLst/>
          </a:prstGeom>
          <a:ln w="25400">
            <a:solidFill>
              <a:srgbClr val="CF20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ymbol zastępczy obrazu 9">
            <a:extLst>
              <a:ext uri="{FF2B5EF4-FFF2-40B4-BE49-F238E27FC236}">
                <a16:creationId xmlns:a16="http://schemas.microsoft.com/office/drawing/2014/main" id="{AC9330CD-58C8-2C70-B4EC-780A331AE834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789294" y="790464"/>
            <a:ext cx="2335833" cy="906609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26" name="Symbol zastępczy tekstu 16">
            <a:extLst>
              <a:ext uri="{FF2B5EF4-FFF2-40B4-BE49-F238E27FC236}">
                <a16:creationId xmlns:a16="http://schemas.microsoft.com/office/drawing/2014/main" id="{9C0D55B3-AB82-38D8-1274-7CD1BB7DECE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7099" y="1762060"/>
            <a:ext cx="2612626" cy="76165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000" b="1">
                <a:solidFill>
                  <a:srgbClr val="5C61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CARBON</a:t>
            </a:r>
          </a:p>
        </p:txBody>
      </p:sp>
      <p:sp>
        <p:nvSpPr>
          <p:cNvPr id="4" name="Symbol zastępczy obrazu 34">
            <a:extLst>
              <a:ext uri="{FF2B5EF4-FFF2-40B4-BE49-F238E27FC236}">
                <a16:creationId xmlns:a16="http://schemas.microsoft.com/office/drawing/2014/main" id="{EFF36DB3-CB09-3114-70DB-ABDDC4440D5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219" y="8630995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613076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E9BDA031-FDAB-4D76-0D7C-DD33F1E48D6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48839" y="3468050"/>
            <a:ext cx="4036777" cy="5608992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8" name="Symbol zastępczy tekstu 13">
            <a:extLst>
              <a:ext uri="{FF2B5EF4-FFF2-40B4-BE49-F238E27FC236}">
                <a16:creationId xmlns:a16="http://schemas.microsoft.com/office/drawing/2014/main" id="{C5260083-CADD-ACBC-0A6D-657A4D8CAC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82906" y="3839474"/>
            <a:ext cx="5508184" cy="103661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598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latin typeface="Arial Black" panose="020B0A04020102020204" pitchFamily="34" charset="0"/>
              </a:defRPr>
            </a:lvl2pPr>
            <a:lvl3pPr marL="1079853" indent="0">
              <a:buNone/>
              <a:defRPr>
                <a:latin typeface="Arial Black" panose="020B0A04020102020204" pitchFamily="34" charset="0"/>
              </a:defRPr>
            </a:lvl3pPr>
            <a:lvl4pPr marL="1619777" indent="0">
              <a:buNone/>
              <a:defRPr>
                <a:latin typeface="Arial Black" panose="020B0A04020102020204" pitchFamily="34" charset="0"/>
              </a:defRPr>
            </a:lvl4pPr>
            <a:lvl5pPr marL="2159702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Tomasz </a:t>
            </a:r>
          </a:p>
        </p:txBody>
      </p:sp>
      <p:sp>
        <p:nvSpPr>
          <p:cNvPr id="9" name="Symbol zastępczy tekstu 13">
            <a:extLst>
              <a:ext uri="{FF2B5EF4-FFF2-40B4-BE49-F238E27FC236}">
                <a16:creationId xmlns:a16="http://schemas.microsoft.com/office/drawing/2014/main" id="{E8AC3136-71FC-E632-A155-9653DAA07FD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163855" y="4828463"/>
            <a:ext cx="5508184" cy="103661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598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latin typeface="Arial Black" panose="020B0A04020102020204" pitchFamily="34" charset="0"/>
              </a:defRPr>
            </a:lvl2pPr>
            <a:lvl3pPr marL="1079853" indent="0">
              <a:buNone/>
              <a:defRPr>
                <a:latin typeface="Arial Black" panose="020B0A04020102020204" pitchFamily="34" charset="0"/>
              </a:defRPr>
            </a:lvl3pPr>
            <a:lvl4pPr marL="1619777" indent="0">
              <a:buNone/>
              <a:defRPr>
                <a:latin typeface="Arial Black" panose="020B0A04020102020204" pitchFamily="34" charset="0"/>
              </a:defRPr>
            </a:lvl4pPr>
            <a:lvl5pPr marL="2159702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Kowalski</a:t>
            </a:r>
          </a:p>
        </p:txBody>
      </p:sp>
      <p:sp>
        <p:nvSpPr>
          <p:cNvPr id="11" name="Symbol zastępczy tekstu 19">
            <a:extLst>
              <a:ext uri="{FF2B5EF4-FFF2-40B4-BE49-F238E27FC236}">
                <a16:creationId xmlns:a16="http://schemas.microsoft.com/office/drawing/2014/main" id="{524C99B6-6326-CDBD-5C23-F0FF0A5D86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89879" y="6335068"/>
            <a:ext cx="4314746" cy="216820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500"/>
              </a:spcBef>
              <a:buNone/>
              <a:defRPr sz="394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DG </a:t>
            </a:r>
            <a:r>
              <a:rPr lang="pl-PL" dirty="0" err="1"/>
              <a:t>Cold</a:t>
            </a:r>
            <a:endParaRPr lang="pl-PL" dirty="0"/>
          </a:p>
          <a:p>
            <a:pPr lvl="0"/>
            <a:r>
              <a:rPr lang="pl-PL" dirty="0"/>
              <a:t>Chłodnictwo</a:t>
            </a:r>
          </a:p>
          <a:p>
            <a:pPr lvl="0"/>
            <a:r>
              <a:rPr lang="pl-PL" dirty="0"/>
              <a:t>Klimatyzacja</a:t>
            </a:r>
          </a:p>
        </p:txBody>
      </p:sp>
      <p:sp>
        <p:nvSpPr>
          <p:cNvPr id="12" name="Symbol zastępczy obrazu 9">
            <a:extLst>
              <a:ext uri="{FF2B5EF4-FFF2-40B4-BE49-F238E27FC236}">
                <a16:creationId xmlns:a16="http://schemas.microsoft.com/office/drawing/2014/main" id="{94EAE95D-6FE2-73DB-A709-78B84088811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9294" y="790464"/>
            <a:ext cx="2335833" cy="906609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3" name="Symbol zastępczy tekstu 16">
            <a:extLst>
              <a:ext uri="{FF2B5EF4-FFF2-40B4-BE49-F238E27FC236}">
                <a16:creationId xmlns:a16="http://schemas.microsoft.com/office/drawing/2014/main" id="{33A4639F-B0F2-680F-C87A-A835D3AFC78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2931" y="1713934"/>
            <a:ext cx="2612626" cy="76165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000" b="1">
                <a:solidFill>
                  <a:srgbClr val="5C61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CARBON</a:t>
            </a:r>
          </a:p>
        </p:txBody>
      </p:sp>
      <p:sp>
        <p:nvSpPr>
          <p:cNvPr id="3" name="Symbol zastępczy obrazu 34">
            <a:extLst>
              <a:ext uri="{FF2B5EF4-FFF2-40B4-BE49-F238E27FC236}">
                <a16:creationId xmlns:a16="http://schemas.microsoft.com/office/drawing/2014/main" id="{906879DA-6C79-496D-EF15-CEF6A10B17A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219" y="8630995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823978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1E1E0FB-C90E-B2CE-E6E6-E41ED19A1B0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254580" y="682625"/>
            <a:ext cx="5545183" cy="10117138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5" name="Symbol zastępczy obrazu 34">
            <a:extLst>
              <a:ext uri="{FF2B5EF4-FFF2-40B4-BE49-F238E27FC236}">
                <a16:creationId xmlns:a16="http://schemas.microsoft.com/office/drawing/2014/main" id="{0920FFF1-28C8-D4D3-45DA-D6C9AB0AAA1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219" y="8630995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  <p:sp>
        <p:nvSpPr>
          <p:cNvPr id="6" name="Symbol zastępczy tekstu 13">
            <a:extLst>
              <a:ext uri="{FF2B5EF4-FFF2-40B4-BE49-F238E27FC236}">
                <a16:creationId xmlns:a16="http://schemas.microsoft.com/office/drawing/2014/main" id="{6BE4BC57-7BDA-4188-0415-2D49FE04BE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9758" y="4106902"/>
            <a:ext cx="5043405" cy="196776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40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latin typeface="Arial Black" panose="020B0A04020102020204" pitchFamily="34" charset="0"/>
              </a:defRPr>
            </a:lvl2pPr>
            <a:lvl3pPr marL="1079853" indent="0">
              <a:buNone/>
              <a:defRPr>
                <a:latin typeface="Arial Black" panose="020B0A04020102020204" pitchFamily="34" charset="0"/>
              </a:defRPr>
            </a:lvl3pPr>
            <a:lvl4pPr marL="1619777" indent="0">
              <a:buNone/>
              <a:defRPr>
                <a:latin typeface="Arial Black" panose="020B0A04020102020204" pitchFamily="34" charset="0"/>
              </a:defRPr>
            </a:lvl4pPr>
            <a:lvl5pPr marL="2159702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Julia</a:t>
            </a:r>
          </a:p>
          <a:p>
            <a:pPr lvl="0"/>
            <a:r>
              <a:rPr lang="pl-PL" dirty="0"/>
              <a:t>Maj</a:t>
            </a:r>
          </a:p>
        </p:txBody>
      </p:sp>
      <p:sp>
        <p:nvSpPr>
          <p:cNvPr id="7" name="Symbol zastępczy tekstu 19">
            <a:extLst>
              <a:ext uri="{FF2B5EF4-FFF2-40B4-BE49-F238E27FC236}">
                <a16:creationId xmlns:a16="http://schemas.microsoft.com/office/drawing/2014/main" id="{1299E229-BBBB-C109-CA2F-7034A1A902F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1121" y="6437034"/>
            <a:ext cx="4314746" cy="216820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500"/>
              </a:spcBef>
              <a:buNone/>
              <a:defRPr sz="394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DG </a:t>
            </a:r>
            <a:r>
              <a:rPr lang="pl-PL" dirty="0" err="1"/>
              <a:t>Cold</a:t>
            </a:r>
            <a:endParaRPr lang="pl-PL" dirty="0"/>
          </a:p>
          <a:p>
            <a:pPr lvl="0"/>
            <a:r>
              <a:rPr lang="pl-PL" dirty="0"/>
              <a:t>Chłodnictwo</a:t>
            </a:r>
          </a:p>
          <a:p>
            <a:pPr lvl="0"/>
            <a:r>
              <a:rPr lang="pl-PL" dirty="0"/>
              <a:t>Klimatyzacja</a:t>
            </a:r>
          </a:p>
        </p:txBody>
      </p:sp>
      <p:sp>
        <p:nvSpPr>
          <p:cNvPr id="10" name="Symbol zastępczy obrazu 9">
            <a:extLst>
              <a:ext uri="{FF2B5EF4-FFF2-40B4-BE49-F238E27FC236}">
                <a16:creationId xmlns:a16="http://schemas.microsoft.com/office/drawing/2014/main" id="{F15FC28A-3313-80F4-42CC-4A16371207A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9294" y="790464"/>
            <a:ext cx="2335833" cy="906609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1" name="Symbol zastępczy tekstu 16">
            <a:extLst>
              <a:ext uri="{FF2B5EF4-FFF2-40B4-BE49-F238E27FC236}">
                <a16:creationId xmlns:a16="http://schemas.microsoft.com/office/drawing/2014/main" id="{49748A7B-A51B-E51C-3B45-8EBE627C9DB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2931" y="1713934"/>
            <a:ext cx="2612626" cy="76165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000" b="1">
                <a:solidFill>
                  <a:srgbClr val="5C61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CARBON</a:t>
            </a:r>
          </a:p>
        </p:txBody>
      </p:sp>
    </p:spTree>
    <p:extLst>
      <p:ext uri="{BB962C8B-B14F-4D97-AF65-F5344CB8AC3E}">
        <p14:creationId xmlns:p14="http://schemas.microsoft.com/office/powerpoint/2010/main" val="19617665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1E1E0FB-C90E-B2CE-E6E6-E41ED19A1B0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254580" y="682625"/>
            <a:ext cx="5545183" cy="10117138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5" name="Symbol zastępczy obrazu 34">
            <a:extLst>
              <a:ext uri="{FF2B5EF4-FFF2-40B4-BE49-F238E27FC236}">
                <a16:creationId xmlns:a16="http://schemas.microsoft.com/office/drawing/2014/main" id="{0920FFF1-28C8-D4D3-45DA-D6C9AB0AAA1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219" y="8630995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  <p:sp>
        <p:nvSpPr>
          <p:cNvPr id="6" name="Symbol zastępczy tekstu 13">
            <a:extLst>
              <a:ext uri="{FF2B5EF4-FFF2-40B4-BE49-F238E27FC236}">
                <a16:creationId xmlns:a16="http://schemas.microsoft.com/office/drawing/2014/main" id="{6BE4BC57-7BDA-4188-0415-2D49FE04BE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9758" y="4106902"/>
            <a:ext cx="5043405" cy="196776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40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latin typeface="Arial Black" panose="020B0A04020102020204" pitchFamily="34" charset="0"/>
              </a:defRPr>
            </a:lvl2pPr>
            <a:lvl3pPr marL="1079853" indent="0">
              <a:buNone/>
              <a:defRPr>
                <a:latin typeface="Arial Black" panose="020B0A04020102020204" pitchFamily="34" charset="0"/>
              </a:defRPr>
            </a:lvl3pPr>
            <a:lvl4pPr marL="1619777" indent="0">
              <a:buNone/>
              <a:defRPr>
                <a:latin typeface="Arial Black" panose="020B0A04020102020204" pitchFamily="34" charset="0"/>
              </a:defRPr>
            </a:lvl4pPr>
            <a:lvl5pPr marL="2159702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Tomasz</a:t>
            </a:r>
          </a:p>
          <a:p>
            <a:pPr lvl="0"/>
            <a:r>
              <a:rPr lang="pl-PL" dirty="0"/>
              <a:t>Kowalski</a:t>
            </a:r>
          </a:p>
        </p:txBody>
      </p:sp>
      <p:sp>
        <p:nvSpPr>
          <p:cNvPr id="7" name="Symbol zastępczy tekstu 19">
            <a:extLst>
              <a:ext uri="{FF2B5EF4-FFF2-40B4-BE49-F238E27FC236}">
                <a16:creationId xmlns:a16="http://schemas.microsoft.com/office/drawing/2014/main" id="{1299E229-BBBB-C109-CA2F-7034A1A902F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1121" y="6437034"/>
            <a:ext cx="4314746" cy="216820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500"/>
              </a:spcBef>
              <a:buNone/>
              <a:defRPr sz="394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DG </a:t>
            </a:r>
            <a:r>
              <a:rPr lang="pl-PL" dirty="0" err="1"/>
              <a:t>Cold</a:t>
            </a:r>
            <a:endParaRPr lang="pl-PL" dirty="0"/>
          </a:p>
          <a:p>
            <a:pPr lvl="0"/>
            <a:r>
              <a:rPr lang="pl-PL" dirty="0"/>
              <a:t>Chłodnictwo</a:t>
            </a:r>
          </a:p>
          <a:p>
            <a:pPr lvl="0"/>
            <a:r>
              <a:rPr lang="pl-PL" dirty="0"/>
              <a:t>Klimatyzacja</a:t>
            </a:r>
          </a:p>
        </p:txBody>
      </p:sp>
      <p:sp>
        <p:nvSpPr>
          <p:cNvPr id="2" name="Symbol zastępczy obrazu 9">
            <a:extLst>
              <a:ext uri="{FF2B5EF4-FFF2-40B4-BE49-F238E27FC236}">
                <a16:creationId xmlns:a16="http://schemas.microsoft.com/office/drawing/2014/main" id="{15688A42-B526-C131-1D65-2B8518D8EA9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9294" y="790464"/>
            <a:ext cx="2335833" cy="906609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3" name="Symbol zastępczy tekstu 16">
            <a:extLst>
              <a:ext uri="{FF2B5EF4-FFF2-40B4-BE49-F238E27FC236}">
                <a16:creationId xmlns:a16="http://schemas.microsoft.com/office/drawing/2014/main" id="{C7BA023F-3DD0-1549-DB4C-45FE5EB502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2931" y="1713934"/>
            <a:ext cx="2612626" cy="76165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000" b="1">
                <a:solidFill>
                  <a:srgbClr val="5C61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CARBON</a:t>
            </a:r>
          </a:p>
        </p:txBody>
      </p:sp>
    </p:spTree>
    <p:extLst>
      <p:ext uri="{BB962C8B-B14F-4D97-AF65-F5344CB8AC3E}">
        <p14:creationId xmlns:p14="http://schemas.microsoft.com/office/powerpoint/2010/main" val="5198712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ymbol zastępczy obrazu 15">
            <a:extLst>
              <a:ext uri="{FF2B5EF4-FFF2-40B4-BE49-F238E27FC236}">
                <a16:creationId xmlns:a16="http://schemas.microsoft.com/office/drawing/2014/main" id="{50B4AB59-E05B-CA8C-120D-909179E1F65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-2" y="5144613"/>
            <a:ext cx="10799765" cy="5655150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4" name="Symbol zastępczy obrazu 13">
            <a:extLst>
              <a:ext uri="{FF2B5EF4-FFF2-40B4-BE49-F238E27FC236}">
                <a16:creationId xmlns:a16="http://schemas.microsoft.com/office/drawing/2014/main" id="{D04363CB-FE41-6B7B-3D39-59375F2558F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399088" y="3193961"/>
            <a:ext cx="5400675" cy="7605802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5" name="Symbol zastępczy obrazu 9">
            <a:extLst>
              <a:ext uri="{FF2B5EF4-FFF2-40B4-BE49-F238E27FC236}">
                <a16:creationId xmlns:a16="http://schemas.microsoft.com/office/drawing/2014/main" id="{ECBCC24C-899F-6BE9-7BBE-CCAB27177D3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9294" y="790464"/>
            <a:ext cx="2335833" cy="906609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tekstu 16">
            <a:extLst>
              <a:ext uri="{FF2B5EF4-FFF2-40B4-BE49-F238E27FC236}">
                <a16:creationId xmlns:a16="http://schemas.microsoft.com/office/drawing/2014/main" id="{965560E6-A0EB-2EA5-E8EF-06DBB75A783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2931" y="1713934"/>
            <a:ext cx="2612626" cy="76165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000" b="1">
                <a:solidFill>
                  <a:srgbClr val="5C61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CARBON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71A1F241-2FEE-F73A-5792-127F600CE0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819" y="2966512"/>
            <a:ext cx="371475" cy="333375"/>
          </a:xfrm>
          <a:prstGeom prst="rect">
            <a:avLst/>
          </a:prstGeom>
        </p:spPr>
      </p:pic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B21B6152-C43E-97F7-A085-625F2C74CAE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0830" y="3326726"/>
            <a:ext cx="6410325" cy="1404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99" indent="0">
              <a:buNone/>
              <a:defRPr/>
            </a:lvl2pPr>
            <a:lvl3pPr marL="1079998" indent="0">
              <a:buNone/>
              <a:defRPr/>
            </a:lvl3pPr>
            <a:lvl4pPr marL="1619997" indent="0">
              <a:buNone/>
              <a:defRPr/>
            </a:lvl4pPr>
            <a:lvl5pPr marL="2159996" indent="0">
              <a:buNone/>
              <a:defRPr/>
            </a:lvl5pPr>
          </a:lstStyle>
          <a:p>
            <a:pPr lvl="0"/>
            <a:r>
              <a:rPr lang="pl-PL" dirty="0"/>
              <a:t>Pozycja lidera</a:t>
            </a:r>
          </a:p>
        </p:txBody>
      </p:sp>
      <p:sp>
        <p:nvSpPr>
          <p:cNvPr id="11" name="Symbol zastępczy tekstu 9">
            <a:extLst>
              <a:ext uri="{FF2B5EF4-FFF2-40B4-BE49-F238E27FC236}">
                <a16:creationId xmlns:a16="http://schemas.microsoft.com/office/drawing/2014/main" id="{40131830-2CB9-C0B6-55FC-540945534E8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7950" y="5144613"/>
            <a:ext cx="6410325" cy="6464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99" indent="0">
              <a:buNone/>
              <a:defRPr/>
            </a:lvl2pPr>
            <a:lvl3pPr marL="1079998" indent="0">
              <a:buNone/>
              <a:defRPr/>
            </a:lvl3pPr>
            <a:lvl4pPr marL="1619997" indent="0">
              <a:buNone/>
              <a:defRPr/>
            </a:lvl4pPr>
            <a:lvl5pPr marL="2159996" indent="0">
              <a:buNone/>
              <a:defRPr/>
            </a:lvl5pPr>
          </a:lstStyle>
          <a:p>
            <a:pPr lvl="0"/>
            <a:r>
              <a:rPr lang="pl-PL" dirty="0"/>
              <a:t>Paweł Marianowski</a:t>
            </a:r>
          </a:p>
        </p:txBody>
      </p:sp>
      <p:sp>
        <p:nvSpPr>
          <p:cNvPr id="12" name="Symbol zastępczy tekstu 9">
            <a:extLst>
              <a:ext uri="{FF2B5EF4-FFF2-40B4-BE49-F238E27FC236}">
                <a16:creationId xmlns:a16="http://schemas.microsoft.com/office/drawing/2014/main" id="{1A0C5654-C952-AABC-1182-9C50738003A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5072" y="5915159"/>
            <a:ext cx="6410325" cy="6464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99" indent="0">
              <a:buNone/>
              <a:defRPr/>
            </a:lvl2pPr>
            <a:lvl3pPr marL="1079998" indent="0">
              <a:buNone/>
              <a:defRPr/>
            </a:lvl3pPr>
            <a:lvl4pPr marL="1619997" indent="0">
              <a:buNone/>
              <a:defRPr/>
            </a:lvl4pPr>
            <a:lvl5pPr marL="2159996" indent="0">
              <a:buNone/>
              <a:defRPr/>
            </a:lvl5pPr>
          </a:lstStyle>
          <a:p>
            <a:pPr lvl="0"/>
            <a:r>
              <a:rPr lang="pl-PL" dirty="0" err="1"/>
              <a:t>Optimal</a:t>
            </a:r>
            <a:r>
              <a:rPr lang="pl-PL" dirty="0"/>
              <a:t> </a:t>
            </a:r>
            <a:r>
              <a:rPr lang="pl-PL" dirty="0" err="1"/>
              <a:t>Synergy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357100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obrazu 9">
            <a:extLst>
              <a:ext uri="{FF2B5EF4-FFF2-40B4-BE49-F238E27FC236}">
                <a16:creationId xmlns:a16="http://schemas.microsoft.com/office/drawing/2014/main" id="{887141DB-4444-208D-1429-B8A101EA22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9294" y="790464"/>
            <a:ext cx="2335833" cy="906609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9" name="Symbol zastępczy tekstu 16">
            <a:extLst>
              <a:ext uri="{FF2B5EF4-FFF2-40B4-BE49-F238E27FC236}">
                <a16:creationId xmlns:a16="http://schemas.microsoft.com/office/drawing/2014/main" id="{026072CC-342C-F24A-CA31-FD590CE212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2931" y="1713934"/>
            <a:ext cx="2612626" cy="76165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000" b="1">
                <a:solidFill>
                  <a:srgbClr val="5C61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CARBON</a:t>
            </a:r>
          </a:p>
        </p:txBody>
      </p:sp>
      <p:sp>
        <p:nvSpPr>
          <p:cNvPr id="10" name="Symbol zastępczy obrazu 34">
            <a:extLst>
              <a:ext uri="{FF2B5EF4-FFF2-40B4-BE49-F238E27FC236}">
                <a16:creationId xmlns:a16="http://schemas.microsoft.com/office/drawing/2014/main" id="{82820D1E-4FB3-320C-2F43-1FA50B931E3C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219" y="8630995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  <p:sp>
        <p:nvSpPr>
          <p:cNvPr id="11" name="Symbol zastępczy tekstu 9">
            <a:extLst>
              <a:ext uri="{FF2B5EF4-FFF2-40B4-BE49-F238E27FC236}">
                <a16:creationId xmlns:a16="http://schemas.microsoft.com/office/drawing/2014/main" id="{33B48277-D1B7-B236-69F7-D6E3200FFF1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5810" y="7802459"/>
            <a:ext cx="6410325" cy="21682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99" indent="0">
              <a:buNone/>
              <a:defRPr/>
            </a:lvl2pPr>
            <a:lvl3pPr marL="1079998" indent="0">
              <a:buNone/>
              <a:defRPr/>
            </a:lvl3pPr>
            <a:lvl4pPr marL="1619997" indent="0">
              <a:buNone/>
              <a:defRPr/>
            </a:lvl4pPr>
            <a:lvl5pPr marL="2159996" indent="0">
              <a:buNone/>
              <a:defRPr/>
            </a:lvl5pPr>
          </a:lstStyle>
          <a:p>
            <a:pPr lvl="0"/>
            <a:r>
              <a:rPr lang="pl-PL" dirty="0"/>
              <a:t>miliona złotych</a:t>
            </a:r>
          </a:p>
        </p:txBody>
      </p:sp>
      <p:sp>
        <p:nvSpPr>
          <p:cNvPr id="13" name="Symbol zastępczy tekstu 12">
            <a:extLst>
              <a:ext uri="{FF2B5EF4-FFF2-40B4-BE49-F238E27FC236}">
                <a16:creationId xmlns:a16="http://schemas.microsoft.com/office/drawing/2014/main" id="{EF406FC7-52FD-EC79-D9F6-1A01ED47B04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69899" y="2951285"/>
            <a:ext cx="8326370" cy="46355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35000" b="1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99" indent="0"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79998" indent="0"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19997" indent="0"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59996" indent="0"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2,4</a:t>
            </a:r>
          </a:p>
        </p:txBody>
      </p:sp>
    </p:spTree>
    <p:extLst>
      <p:ext uri="{BB962C8B-B14F-4D97-AF65-F5344CB8AC3E}">
        <p14:creationId xmlns:p14="http://schemas.microsoft.com/office/powerpoint/2010/main" val="14826062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16">
            <a:extLst>
              <a:ext uri="{FF2B5EF4-FFF2-40B4-BE49-F238E27FC236}">
                <a16:creationId xmlns:a16="http://schemas.microsoft.com/office/drawing/2014/main" id="{92DFE5F9-11FB-EF06-3CCE-2784AF441A1C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211316" y="1095375"/>
            <a:ext cx="7588448" cy="7450138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5" name="Symbol zastępczy obrazu 9">
            <a:extLst>
              <a:ext uri="{FF2B5EF4-FFF2-40B4-BE49-F238E27FC236}">
                <a16:creationId xmlns:a16="http://schemas.microsoft.com/office/drawing/2014/main" id="{466812FB-86F2-69DD-612B-28C5D92C36A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9294" y="790464"/>
            <a:ext cx="2335833" cy="906609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tekstu 16">
            <a:extLst>
              <a:ext uri="{FF2B5EF4-FFF2-40B4-BE49-F238E27FC236}">
                <a16:creationId xmlns:a16="http://schemas.microsoft.com/office/drawing/2014/main" id="{045F6AB4-CC2E-9425-A921-194CA45606C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2931" y="1713934"/>
            <a:ext cx="2612626" cy="76165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000" b="1">
                <a:solidFill>
                  <a:srgbClr val="5C61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CARBON</a:t>
            </a:r>
          </a:p>
        </p:txBody>
      </p:sp>
      <p:sp>
        <p:nvSpPr>
          <p:cNvPr id="7" name="Symbol zastępczy obrazu 34">
            <a:extLst>
              <a:ext uri="{FF2B5EF4-FFF2-40B4-BE49-F238E27FC236}">
                <a16:creationId xmlns:a16="http://schemas.microsoft.com/office/drawing/2014/main" id="{AEF5F0ED-603D-09E9-423E-3504D858C2B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219" y="8630995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  <p:sp>
        <p:nvSpPr>
          <p:cNvPr id="8" name="Symbol zastępczy tekstu 19">
            <a:extLst>
              <a:ext uri="{FF2B5EF4-FFF2-40B4-BE49-F238E27FC236}">
                <a16:creationId xmlns:a16="http://schemas.microsoft.com/office/drawing/2014/main" id="{3E1B432E-B633-B658-35B5-34B45E73366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2635" y="5803092"/>
            <a:ext cx="5288919" cy="63634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500"/>
              </a:spcBef>
              <a:buNone/>
              <a:defRPr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Spotkanie branży</a:t>
            </a:r>
          </a:p>
        </p:txBody>
      </p:sp>
      <p:sp>
        <p:nvSpPr>
          <p:cNvPr id="9" name="Symbol zastępczy tekstu 19">
            <a:extLst>
              <a:ext uri="{FF2B5EF4-FFF2-40B4-BE49-F238E27FC236}">
                <a16:creationId xmlns:a16="http://schemas.microsoft.com/office/drawing/2014/main" id="{A8630AB5-1978-92F7-94FD-5D86515ECAB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86876" y="6327570"/>
            <a:ext cx="9513192" cy="119835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500"/>
              </a:spcBef>
              <a:buNone/>
              <a:defRPr sz="8900" b="1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 err="1"/>
              <a:t>beauty</a:t>
            </a:r>
            <a:endParaRPr lang="pl-PL" dirty="0"/>
          </a:p>
        </p:txBody>
      </p:sp>
      <p:sp>
        <p:nvSpPr>
          <p:cNvPr id="10" name="Symbol zastępczy tekstu 19">
            <a:extLst>
              <a:ext uri="{FF2B5EF4-FFF2-40B4-BE49-F238E27FC236}">
                <a16:creationId xmlns:a16="http://schemas.microsoft.com/office/drawing/2014/main" id="{3B031841-5DCD-788E-CCBD-8C80E76786A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5514" y="7908989"/>
            <a:ext cx="5288919" cy="63634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500"/>
              </a:spcBef>
              <a:buNone/>
              <a:defRPr sz="4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Środa</a:t>
            </a:r>
          </a:p>
        </p:txBody>
      </p:sp>
      <p:sp>
        <p:nvSpPr>
          <p:cNvPr id="13" name="Symbol zastępczy tekstu 22">
            <a:extLst>
              <a:ext uri="{FF2B5EF4-FFF2-40B4-BE49-F238E27FC236}">
                <a16:creationId xmlns:a16="http://schemas.microsoft.com/office/drawing/2014/main" id="{82C7E975-B588-50D4-906F-CEB25084134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0509" y="8676820"/>
            <a:ext cx="2187798" cy="70474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5199" b="1" spc="-30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l-PL" dirty="0"/>
              <a:t>16.11</a:t>
            </a:r>
          </a:p>
        </p:txBody>
      </p:sp>
      <p:sp>
        <p:nvSpPr>
          <p:cNvPr id="14" name="Symbol zastępczy tekstu 22">
            <a:extLst>
              <a:ext uri="{FF2B5EF4-FFF2-40B4-BE49-F238E27FC236}">
                <a16:creationId xmlns:a16="http://schemas.microsoft.com/office/drawing/2014/main" id="{32435BDF-02CB-3EED-3135-3EB658181EA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49814" y="8694819"/>
            <a:ext cx="5230547" cy="70474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4799" b="1" spc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l-PL" dirty="0"/>
              <a:t>16:00 - 19:00</a:t>
            </a:r>
          </a:p>
        </p:txBody>
      </p:sp>
      <p:sp>
        <p:nvSpPr>
          <p:cNvPr id="15" name="Symbol zastępczy obrazu 20">
            <a:extLst>
              <a:ext uri="{FF2B5EF4-FFF2-40B4-BE49-F238E27FC236}">
                <a16:creationId xmlns:a16="http://schemas.microsoft.com/office/drawing/2014/main" id="{511466FB-177E-7806-3988-E71516F2F96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8138" y="9542650"/>
            <a:ext cx="2009990" cy="466656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id="{6E3A5E80-624B-4B10-B773-04745AD64CB3}"/>
              </a:ext>
            </a:extLst>
          </p:cNvPr>
          <p:cNvCxnSpPr>
            <a:cxnSpLocks/>
          </p:cNvCxnSpPr>
          <p:nvPr userDrawn="1"/>
        </p:nvCxnSpPr>
        <p:spPr>
          <a:xfrm>
            <a:off x="2878307" y="8694819"/>
            <a:ext cx="0" cy="65636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07934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16">
            <a:extLst>
              <a:ext uri="{FF2B5EF4-FFF2-40B4-BE49-F238E27FC236}">
                <a16:creationId xmlns:a16="http://schemas.microsoft.com/office/drawing/2014/main" id="{92DFE5F9-11FB-EF06-3CCE-2784AF441A1C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211316" y="1095375"/>
            <a:ext cx="7588448" cy="5322348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5" name="Symbol zastępczy obrazu 9">
            <a:extLst>
              <a:ext uri="{FF2B5EF4-FFF2-40B4-BE49-F238E27FC236}">
                <a16:creationId xmlns:a16="http://schemas.microsoft.com/office/drawing/2014/main" id="{466812FB-86F2-69DD-612B-28C5D92C36A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9294" y="790464"/>
            <a:ext cx="2335833" cy="906609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tekstu 16">
            <a:extLst>
              <a:ext uri="{FF2B5EF4-FFF2-40B4-BE49-F238E27FC236}">
                <a16:creationId xmlns:a16="http://schemas.microsoft.com/office/drawing/2014/main" id="{045F6AB4-CC2E-9425-A921-194CA45606C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2931" y="1713934"/>
            <a:ext cx="2612626" cy="76165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000" b="1">
                <a:solidFill>
                  <a:srgbClr val="5C61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CARBON</a:t>
            </a:r>
          </a:p>
        </p:txBody>
      </p:sp>
      <p:sp>
        <p:nvSpPr>
          <p:cNvPr id="7" name="Symbol zastępczy obrazu 34">
            <a:extLst>
              <a:ext uri="{FF2B5EF4-FFF2-40B4-BE49-F238E27FC236}">
                <a16:creationId xmlns:a16="http://schemas.microsoft.com/office/drawing/2014/main" id="{AEF5F0ED-603D-09E9-423E-3504D858C2B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219" y="8630995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  <p:sp>
        <p:nvSpPr>
          <p:cNvPr id="8" name="Symbol zastępczy tekstu 19">
            <a:extLst>
              <a:ext uri="{FF2B5EF4-FFF2-40B4-BE49-F238E27FC236}">
                <a16:creationId xmlns:a16="http://schemas.microsoft.com/office/drawing/2014/main" id="{3E1B432E-B633-B658-35B5-34B45E73366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9756" y="5738697"/>
            <a:ext cx="5288919" cy="63634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500"/>
              </a:spcBef>
              <a:buNone/>
              <a:defRPr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Poszukujemy</a:t>
            </a:r>
          </a:p>
        </p:txBody>
      </p:sp>
      <p:sp>
        <p:nvSpPr>
          <p:cNvPr id="9" name="Symbol zastępczy tekstu 19">
            <a:extLst>
              <a:ext uri="{FF2B5EF4-FFF2-40B4-BE49-F238E27FC236}">
                <a16:creationId xmlns:a16="http://schemas.microsoft.com/office/drawing/2014/main" id="{A8630AB5-1978-92F7-94FD-5D86515ECAB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12634" y="6404844"/>
            <a:ext cx="9513192" cy="119835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500"/>
              </a:spcBef>
              <a:buNone/>
              <a:defRPr sz="7800" b="1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firmy z branży</a:t>
            </a:r>
          </a:p>
        </p:txBody>
      </p:sp>
      <p:sp>
        <p:nvSpPr>
          <p:cNvPr id="16" name="Symbol zastępczy tekstu 19">
            <a:extLst>
              <a:ext uri="{FF2B5EF4-FFF2-40B4-BE49-F238E27FC236}">
                <a16:creationId xmlns:a16="http://schemas.microsoft.com/office/drawing/2014/main" id="{81ECA14D-5DED-6B4F-2051-D8945D7EEAC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11568" y="7445520"/>
            <a:ext cx="9513192" cy="119835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500"/>
              </a:spcBef>
              <a:buNone/>
              <a:defRPr sz="7800" b="1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 err="1"/>
              <a:t>beauty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325995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obrazu 9">
            <a:extLst>
              <a:ext uri="{FF2B5EF4-FFF2-40B4-BE49-F238E27FC236}">
                <a16:creationId xmlns:a16="http://schemas.microsoft.com/office/drawing/2014/main" id="{43E5AF76-36E3-F674-6C47-382E916158A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9294" y="790464"/>
            <a:ext cx="2335833" cy="906609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tekstu 16">
            <a:extLst>
              <a:ext uri="{FF2B5EF4-FFF2-40B4-BE49-F238E27FC236}">
                <a16:creationId xmlns:a16="http://schemas.microsoft.com/office/drawing/2014/main" id="{3CD3479E-E60B-BC0C-C76A-AD9F8ABC4FE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2931" y="1713934"/>
            <a:ext cx="2612626" cy="76165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000" b="1">
                <a:solidFill>
                  <a:srgbClr val="5C61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CARBON</a:t>
            </a:r>
          </a:p>
        </p:txBody>
      </p:sp>
      <p:sp>
        <p:nvSpPr>
          <p:cNvPr id="7" name="Symbol zastępczy obrazu 34">
            <a:extLst>
              <a:ext uri="{FF2B5EF4-FFF2-40B4-BE49-F238E27FC236}">
                <a16:creationId xmlns:a16="http://schemas.microsoft.com/office/drawing/2014/main" id="{69732361-3B8F-088C-39DC-A41D1722B67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219" y="8630995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  <p:sp>
        <p:nvSpPr>
          <p:cNvPr id="8" name="Symbol zastępczy tekstu 19">
            <a:extLst>
              <a:ext uri="{FF2B5EF4-FFF2-40B4-BE49-F238E27FC236}">
                <a16:creationId xmlns:a16="http://schemas.microsoft.com/office/drawing/2014/main" id="{92B8A521-8F2B-AD80-F2B4-31765C42261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75003" y="2479329"/>
            <a:ext cx="9513192" cy="119835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500"/>
              </a:spcBef>
              <a:buNone/>
              <a:defRPr sz="8600" b="1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Podziękowanie</a:t>
            </a:r>
          </a:p>
        </p:txBody>
      </p:sp>
      <p:sp>
        <p:nvSpPr>
          <p:cNvPr id="9" name="Symbol zastępczy tekstu 19">
            <a:extLst>
              <a:ext uri="{FF2B5EF4-FFF2-40B4-BE49-F238E27FC236}">
                <a16:creationId xmlns:a16="http://schemas.microsoft.com/office/drawing/2014/main" id="{D91934E7-77AD-BEF9-3FA3-E13830407E9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49245" y="3677683"/>
            <a:ext cx="9513192" cy="9200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500"/>
              </a:spcBef>
              <a:buNone/>
              <a:defRPr sz="5800" b="1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za biznes</a:t>
            </a:r>
          </a:p>
        </p:txBody>
      </p:sp>
      <p:sp>
        <p:nvSpPr>
          <p:cNvPr id="10" name="Symbol zastępczy tekstu 19">
            <a:extLst>
              <a:ext uri="{FF2B5EF4-FFF2-40B4-BE49-F238E27FC236}">
                <a16:creationId xmlns:a16="http://schemas.microsoft.com/office/drawing/2014/main" id="{32207E9A-1349-9711-504D-DC469F557BB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6366" y="4656511"/>
            <a:ext cx="9513192" cy="9200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500"/>
              </a:spcBef>
              <a:buNone/>
              <a:defRPr sz="4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Tomasz Maj</a:t>
            </a:r>
          </a:p>
        </p:txBody>
      </p:sp>
      <p:sp>
        <p:nvSpPr>
          <p:cNvPr id="12" name="Symbol zastępczy obrazu 11">
            <a:extLst>
              <a:ext uri="{FF2B5EF4-FFF2-40B4-BE49-F238E27FC236}">
                <a16:creationId xmlns:a16="http://schemas.microsoft.com/office/drawing/2014/main" id="{434DE9C0-D4CB-34B7-399E-1241A79B76E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0" y="5884863"/>
            <a:ext cx="10799763" cy="4914900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612585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obrazu 9">
            <a:extLst>
              <a:ext uri="{FF2B5EF4-FFF2-40B4-BE49-F238E27FC236}">
                <a16:creationId xmlns:a16="http://schemas.microsoft.com/office/drawing/2014/main" id="{43E5AF76-36E3-F674-6C47-382E916158A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9294" y="790464"/>
            <a:ext cx="2335833" cy="906609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tekstu 16">
            <a:extLst>
              <a:ext uri="{FF2B5EF4-FFF2-40B4-BE49-F238E27FC236}">
                <a16:creationId xmlns:a16="http://schemas.microsoft.com/office/drawing/2014/main" id="{3CD3479E-E60B-BC0C-C76A-AD9F8ABC4FE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2931" y="1713934"/>
            <a:ext cx="2612626" cy="76165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000" b="1">
                <a:solidFill>
                  <a:srgbClr val="5C61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CARBON</a:t>
            </a:r>
          </a:p>
        </p:txBody>
      </p:sp>
      <p:sp>
        <p:nvSpPr>
          <p:cNvPr id="7" name="Symbol zastępczy obrazu 34">
            <a:extLst>
              <a:ext uri="{FF2B5EF4-FFF2-40B4-BE49-F238E27FC236}">
                <a16:creationId xmlns:a16="http://schemas.microsoft.com/office/drawing/2014/main" id="{69732361-3B8F-088C-39DC-A41D1722B67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219" y="8630995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  <p:sp>
        <p:nvSpPr>
          <p:cNvPr id="8" name="Symbol zastępczy tekstu 19">
            <a:extLst>
              <a:ext uri="{FF2B5EF4-FFF2-40B4-BE49-F238E27FC236}">
                <a16:creationId xmlns:a16="http://schemas.microsoft.com/office/drawing/2014/main" id="{92B8A521-8F2B-AD80-F2B4-31765C42261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0810" y="6884955"/>
            <a:ext cx="9513192" cy="119835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500"/>
              </a:spcBef>
              <a:buNone/>
              <a:defRPr sz="8600" b="1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Podziękowanie</a:t>
            </a:r>
          </a:p>
        </p:txBody>
      </p:sp>
      <p:sp>
        <p:nvSpPr>
          <p:cNvPr id="9" name="Symbol zastępczy tekstu 19">
            <a:extLst>
              <a:ext uri="{FF2B5EF4-FFF2-40B4-BE49-F238E27FC236}">
                <a16:creationId xmlns:a16="http://schemas.microsoft.com/office/drawing/2014/main" id="{D91934E7-77AD-BEF9-3FA3-E13830407E9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5052" y="8083309"/>
            <a:ext cx="9513192" cy="9200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500"/>
              </a:spcBef>
              <a:buNone/>
              <a:defRPr sz="5800" b="1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za biznes</a:t>
            </a:r>
          </a:p>
        </p:txBody>
      </p:sp>
      <p:sp>
        <p:nvSpPr>
          <p:cNvPr id="10" name="Symbol zastępczy tekstu 19">
            <a:extLst>
              <a:ext uri="{FF2B5EF4-FFF2-40B4-BE49-F238E27FC236}">
                <a16:creationId xmlns:a16="http://schemas.microsoft.com/office/drawing/2014/main" id="{32207E9A-1349-9711-504D-DC469F557BB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02173" y="9062137"/>
            <a:ext cx="9513192" cy="9200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500"/>
              </a:spcBef>
              <a:buNone/>
              <a:defRPr sz="4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Tomasz Maj</a:t>
            </a:r>
          </a:p>
        </p:txBody>
      </p:sp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2FF9E28E-4A28-D94D-53CB-F3132DBFAFF6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070350" y="1365250"/>
            <a:ext cx="6632575" cy="5461000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852386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C63925CC-ED2A-4325-C90F-9708E10541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130883"/>
            <a:ext cx="10799763" cy="5668880"/>
          </a:xfrm>
          <a:prstGeom prst="rect">
            <a:avLst/>
          </a:prstGeom>
        </p:spPr>
      </p:pic>
      <p:sp>
        <p:nvSpPr>
          <p:cNvPr id="6" name="Symbol zastępczy tekstu 19">
            <a:extLst>
              <a:ext uri="{FF2B5EF4-FFF2-40B4-BE49-F238E27FC236}">
                <a16:creationId xmlns:a16="http://schemas.microsoft.com/office/drawing/2014/main" id="{824FA760-BD16-FF03-C34C-9AC938FB2C7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56720" y="3859072"/>
            <a:ext cx="6474390" cy="31212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500"/>
              </a:spcBef>
              <a:buNone/>
              <a:defRPr sz="4800" b="1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/>
              <a:t>Szablony</a:t>
            </a:r>
          </a:p>
          <a:p>
            <a:pPr lvl="0"/>
            <a:r>
              <a:rPr lang="pl-PL"/>
              <a:t>Social Media</a:t>
            </a:r>
          </a:p>
          <a:p>
            <a:pPr lvl="0"/>
            <a:r>
              <a:rPr lang="pl-PL"/>
              <a:t>dla Grup</a:t>
            </a:r>
            <a:endParaRPr lang="pl-PL" dirty="0"/>
          </a:p>
        </p:txBody>
      </p:sp>
      <p:sp>
        <p:nvSpPr>
          <p:cNvPr id="7" name="Symbol zastępczy obrazu 9">
            <a:extLst>
              <a:ext uri="{FF2B5EF4-FFF2-40B4-BE49-F238E27FC236}">
                <a16:creationId xmlns:a16="http://schemas.microsoft.com/office/drawing/2014/main" id="{E8E05F7F-9FCB-3D88-696B-22AB72BF25A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9294" y="790464"/>
            <a:ext cx="2335833" cy="906609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8" name="Symbol zastępczy tekstu 16">
            <a:extLst>
              <a:ext uri="{FF2B5EF4-FFF2-40B4-BE49-F238E27FC236}">
                <a16:creationId xmlns:a16="http://schemas.microsoft.com/office/drawing/2014/main" id="{68024707-C8EB-BAED-A702-F419F272F88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2931" y="1713934"/>
            <a:ext cx="2612626" cy="76165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000" b="1">
                <a:solidFill>
                  <a:srgbClr val="5C61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CARBON</a:t>
            </a:r>
          </a:p>
        </p:txBody>
      </p:sp>
    </p:spTree>
    <p:extLst>
      <p:ext uri="{BB962C8B-B14F-4D97-AF65-F5344CB8AC3E}">
        <p14:creationId xmlns:p14="http://schemas.microsoft.com/office/powerpoint/2010/main" val="1112129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7183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68" r:id="rId7"/>
    <p:sldLayoutId id="2147483767" r:id="rId8"/>
    <p:sldLayoutId id="2147483728" r:id="rId9"/>
    <p:sldLayoutId id="2147483729" r:id="rId10"/>
    <p:sldLayoutId id="2147483730" r:id="rId11"/>
    <p:sldLayoutId id="2147483769" r:id="rId12"/>
    <p:sldLayoutId id="2147483733" r:id="rId13"/>
    <p:sldLayoutId id="2147483734" r:id="rId14"/>
    <p:sldLayoutId id="2147483770" r:id="rId15"/>
    <p:sldLayoutId id="2147483736" r:id="rId16"/>
    <p:sldLayoutId id="2147483737" r:id="rId17"/>
    <p:sldLayoutId id="2147483771" r:id="rId18"/>
    <p:sldLayoutId id="2147483739" r:id="rId19"/>
    <p:sldLayoutId id="2147483740" r:id="rId20"/>
    <p:sldLayoutId id="2147483741" r:id="rId21"/>
    <p:sldLayoutId id="2147483772" r:id="rId22"/>
    <p:sldLayoutId id="2147483773" r:id="rId23"/>
    <p:sldLayoutId id="2147483774" r:id="rId24"/>
    <p:sldLayoutId id="2147483775" r:id="rId25"/>
    <p:sldLayoutId id="2147483776" r:id="rId26"/>
    <p:sldLayoutId id="2147483777" r:id="rId27"/>
    <p:sldLayoutId id="2147483778" r:id="rId28"/>
    <p:sldLayoutId id="2147483779" r:id="rId29"/>
    <p:sldLayoutId id="2147483780" r:id="rId30"/>
  </p:sldLayoutIdLst>
  <p:txStyles>
    <p:titleStyle>
      <a:lvl1pPr algn="l" defTabSz="1079998" rtl="0" eaLnBrk="1" latinLnBrk="0" hangingPunct="1">
        <a:lnSpc>
          <a:spcPct val="90000"/>
        </a:lnSpc>
        <a:spcBef>
          <a:spcPct val="0"/>
        </a:spcBef>
        <a:buNone/>
        <a:defRPr sz="519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9999" indent="-269999" algn="l" defTabSz="1079998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1pPr>
      <a:lvl2pPr marL="809998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349997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3pPr>
      <a:lvl4pPr marL="1889996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429995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969994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509993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4049992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589991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1pPr>
      <a:lvl2pPr marL="539999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2pPr>
      <a:lvl3pPr marL="1079998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3pPr>
      <a:lvl4pPr marL="1619997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159996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699995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239994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3779992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319991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.png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3.png"/><Relationship Id="rId4" Type="http://schemas.openxmlformats.org/officeDocument/2006/relationships/image" Target="../media/image4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EE823808-52E0-3C64-3C7D-261F88CD133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89296" y="4297555"/>
            <a:ext cx="6474390" cy="3236009"/>
          </a:xfrm>
        </p:spPr>
        <p:txBody>
          <a:bodyPr/>
          <a:lstStyle/>
          <a:p>
            <a:r>
              <a:rPr lang="pl-PL" dirty="0"/>
              <a:t>Szablony</a:t>
            </a:r>
          </a:p>
          <a:p>
            <a:r>
              <a:rPr lang="pl-PL" dirty="0" err="1"/>
              <a:t>Social</a:t>
            </a:r>
            <a:r>
              <a:rPr lang="pl-PL" dirty="0"/>
              <a:t> Media</a:t>
            </a:r>
          </a:p>
          <a:p>
            <a:r>
              <a:rPr lang="pl-PL" dirty="0"/>
              <a:t>dla Grup</a:t>
            </a:r>
          </a:p>
          <a:p>
            <a:endParaRPr lang="pl-PL" dirty="0"/>
          </a:p>
        </p:txBody>
      </p:sp>
      <p:sp>
        <p:nvSpPr>
          <p:cNvPr id="7" name="Symbol zastępczy tekstu 29">
            <a:extLst>
              <a:ext uri="{FF2B5EF4-FFF2-40B4-BE49-F238E27FC236}">
                <a16:creationId xmlns:a16="http://schemas.microsoft.com/office/drawing/2014/main" id="{6B175D0B-B6AF-71E2-E8BC-C1371DE850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8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F9CEA69B-5DC4-6FE8-1514-93762D73F97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3485289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ymbol zastępczy tekstu 29">
            <a:extLst>
              <a:ext uri="{FF2B5EF4-FFF2-40B4-BE49-F238E27FC236}">
                <a16:creationId xmlns:a16="http://schemas.microsoft.com/office/drawing/2014/main" id="{4E21DEBB-5358-8B71-4438-FDD6278541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1" name="Symbol zastępczy tekstu 30">
            <a:extLst>
              <a:ext uri="{FF2B5EF4-FFF2-40B4-BE49-F238E27FC236}">
                <a16:creationId xmlns:a16="http://schemas.microsoft.com/office/drawing/2014/main" id="{4C20F378-93F5-D849-B8DC-25A0E4BCB3A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2" name="Symbol zastępczy tekstu 31">
            <a:extLst>
              <a:ext uri="{FF2B5EF4-FFF2-40B4-BE49-F238E27FC236}">
                <a16:creationId xmlns:a16="http://schemas.microsoft.com/office/drawing/2014/main" id="{C5B0A654-5FDC-02D5-7E18-B39209E0618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3" name="Symbol zastępczy tekstu 32">
            <a:extLst>
              <a:ext uri="{FF2B5EF4-FFF2-40B4-BE49-F238E27FC236}">
                <a16:creationId xmlns:a16="http://schemas.microsoft.com/office/drawing/2014/main" id="{A30B7D17-B5A2-071B-6F61-BE1250B0703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85726" y="5587948"/>
            <a:ext cx="5230547" cy="704746"/>
          </a:xfrm>
        </p:spPr>
        <p:txBody>
          <a:bodyPr/>
          <a:lstStyle/>
          <a:p>
            <a:r>
              <a:rPr lang="pl-PL" sz="5200" dirty="0"/>
              <a:t>16:00-19:00</a:t>
            </a:r>
          </a:p>
        </p:txBody>
      </p:sp>
      <p:sp>
        <p:nvSpPr>
          <p:cNvPr id="34" name="Symbol zastępczy tekstu 33">
            <a:extLst>
              <a:ext uri="{FF2B5EF4-FFF2-40B4-BE49-F238E27FC236}">
                <a16:creationId xmlns:a16="http://schemas.microsoft.com/office/drawing/2014/main" id="{E09E07F9-7255-D893-548D-C043B5AEE8E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93320" y="6341154"/>
            <a:ext cx="8228488" cy="1340170"/>
          </a:xfrm>
        </p:spPr>
        <p:txBody>
          <a:bodyPr/>
          <a:lstStyle/>
          <a:p>
            <a:r>
              <a:rPr lang="pl-PL" dirty="0"/>
              <a:t>Biuro Regionalne BNI</a:t>
            </a:r>
          </a:p>
          <a:p>
            <a:r>
              <a:rPr lang="pl-PL" dirty="0"/>
              <a:t>al. Grunwaldzka 415, Gdańsk</a:t>
            </a:r>
          </a:p>
          <a:p>
            <a:endParaRPr lang="pl-PL" dirty="0"/>
          </a:p>
        </p:txBody>
      </p:sp>
      <p:pic>
        <p:nvPicPr>
          <p:cNvPr id="40" name="Symbol zastępczy obrazu 39" descr="Obraz zawierający osoba, w pomieszczeniu, grupa, ludzie&#10;&#10;Opis wygenerowany automatycznie">
            <a:extLst>
              <a:ext uri="{FF2B5EF4-FFF2-40B4-BE49-F238E27FC236}">
                <a16:creationId xmlns:a16="http://schemas.microsoft.com/office/drawing/2014/main" id="{578983E7-27CA-9ABD-F861-6B03A0A8C7C2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4" b="364"/>
          <a:stretch>
            <a:fillRect/>
          </a:stretch>
        </p:blipFill>
        <p:spPr/>
      </p:pic>
      <p:pic>
        <p:nvPicPr>
          <p:cNvPr id="42" name="Symbol zastępczy obrazu 41" descr="Obraz zawierający tekst&#10;&#10;Opis wygenerowany automatycznie">
            <a:extLst>
              <a:ext uri="{FF2B5EF4-FFF2-40B4-BE49-F238E27FC236}">
                <a16:creationId xmlns:a16="http://schemas.microsoft.com/office/drawing/2014/main" id="{DB93A788-1463-56CF-811D-4954AE354CC8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>
          <a:xfrm>
            <a:off x="6692186" y="8634158"/>
            <a:ext cx="4104979" cy="2168203"/>
          </a:xfrm>
          <a:prstGeom prst="rect">
            <a:avLst/>
          </a:prstGeom>
        </p:spPr>
      </p:pic>
      <p:pic>
        <p:nvPicPr>
          <p:cNvPr id="38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2770E066-659E-7F75-E6EE-8A39DFCBFD0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  <p:sp>
        <p:nvSpPr>
          <p:cNvPr id="27" name="Symbol zastępczy tekstu 26">
            <a:extLst>
              <a:ext uri="{FF2B5EF4-FFF2-40B4-BE49-F238E27FC236}">
                <a16:creationId xmlns:a16="http://schemas.microsoft.com/office/drawing/2014/main" id="{691FE658-C057-9F62-F9BA-9D1FBDE44B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8" name="Symbol zastępczy tekstu 27">
            <a:extLst>
              <a:ext uri="{FF2B5EF4-FFF2-40B4-BE49-F238E27FC236}">
                <a16:creationId xmlns:a16="http://schemas.microsoft.com/office/drawing/2014/main" id="{35CA2E5A-65E8-E62D-CDB1-0A444DD1068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9" name="Symbol zastępczy tekstu 28">
            <a:extLst>
              <a:ext uri="{FF2B5EF4-FFF2-40B4-BE49-F238E27FC236}">
                <a16:creationId xmlns:a16="http://schemas.microsoft.com/office/drawing/2014/main" id="{F33F7356-8324-1092-5D4D-9C2D8328272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22740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2041087-8160-5143-5A0C-B1C7A2D5026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l-PL">
              <a:solidFill>
                <a:srgbClr val="CF2030"/>
              </a:solidFill>
            </a:endParaRP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A90AA87-332A-8221-4C36-241B3001B3C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CA5E82B2-F2F1-4137-82E5-735ED9F3D1B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35496545-C325-515B-BE5A-F83471668F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F04F10A6-CE91-D34F-CB75-BB3EE920B69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94576" y="8685596"/>
            <a:ext cx="5230547" cy="704746"/>
          </a:xfrm>
        </p:spPr>
        <p:txBody>
          <a:bodyPr/>
          <a:lstStyle/>
          <a:p>
            <a:endParaRPr lang="pl-PL" sz="5200" dirty="0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C3DE46CF-FC1B-9F3E-9D42-39954AD9562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9" name="Symbol zastępczy obrazu 18" descr="Obraz zawierający pozowanie, osoba, grupa, stojący&#10;&#10;Opis wygenerowany automatycznie">
            <a:extLst>
              <a:ext uri="{FF2B5EF4-FFF2-40B4-BE49-F238E27FC236}">
                <a16:creationId xmlns:a16="http://schemas.microsoft.com/office/drawing/2014/main" id="{DA0A8DD0-F659-61BF-61E4-AC5328A04933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4" r="4614"/>
          <a:stretch>
            <a:fillRect/>
          </a:stretch>
        </p:blipFill>
        <p:spPr/>
      </p:pic>
      <p:pic>
        <p:nvPicPr>
          <p:cNvPr id="23" name="Symbol zastępczy obrazu 22">
            <a:extLst>
              <a:ext uri="{FF2B5EF4-FFF2-40B4-BE49-F238E27FC236}">
                <a16:creationId xmlns:a16="http://schemas.microsoft.com/office/drawing/2014/main" id="{DDD62351-4A4C-CE88-C76B-24429E647EF1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" t="-12903" r="-4651" b="-6452"/>
          <a:stretch/>
        </p:blipFill>
        <p:spPr>
          <a:xfrm>
            <a:off x="789296" y="9536470"/>
            <a:ext cx="1700929" cy="468254"/>
          </a:xfrm>
        </p:spPr>
      </p:pic>
      <p:pic>
        <p:nvPicPr>
          <p:cNvPr id="14" name="Symbol zastępczy obrazu 41" descr="Obraz zawierający tekst&#10;&#10;Opis wygenerowany automatycznie">
            <a:extLst>
              <a:ext uri="{FF2B5EF4-FFF2-40B4-BE49-F238E27FC236}">
                <a16:creationId xmlns:a16="http://schemas.microsoft.com/office/drawing/2014/main" id="{A88BE1D7-5BCE-4459-C223-84E2C002A4ED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>
          <a:xfrm>
            <a:off x="6692186" y="8634158"/>
            <a:ext cx="4104979" cy="2168203"/>
          </a:xfrm>
          <a:prstGeom prst="rect">
            <a:avLst/>
          </a:prstGeom>
        </p:spPr>
      </p:pic>
      <p:sp>
        <p:nvSpPr>
          <p:cNvPr id="12" name="Symbol zastępczy tekstu 29">
            <a:extLst>
              <a:ext uri="{FF2B5EF4-FFF2-40B4-BE49-F238E27FC236}">
                <a16:creationId xmlns:a16="http://schemas.microsoft.com/office/drawing/2014/main" id="{DF5C8914-79FC-692B-49CC-81130F4B47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5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1317CAC3-147A-AE83-5609-C8029ED8E06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4165280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B556D98C-7366-7EAA-B66D-B0A1AD995B3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F4AD801-AA80-E60A-CB6D-698CEDF1B59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8D41FE4-D7A3-A7A3-2678-5B3CF400DF8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9FBBD6E6-B60A-263E-1AD9-379B02941FA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DB475D86-B153-B6BD-ADFF-3B717D27CEF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83331" y="5562882"/>
            <a:ext cx="5230547" cy="704746"/>
          </a:xfrm>
        </p:spPr>
        <p:txBody>
          <a:bodyPr/>
          <a:lstStyle/>
          <a:p>
            <a:endParaRPr lang="pl-PL" sz="5200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DDB747A7-C4C7-C5C2-63EB-0839DD049A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7277" y="6341154"/>
            <a:ext cx="9647741" cy="1214678"/>
          </a:xfrm>
        </p:spPr>
        <p:txBody>
          <a:bodyPr/>
          <a:lstStyle/>
          <a:p>
            <a:r>
              <a:rPr lang="pl-PL" dirty="0"/>
              <a:t>Biuro Regionalne BNI</a:t>
            </a:r>
          </a:p>
          <a:p>
            <a:r>
              <a:rPr lang="pl-PL" dirty="0"/>
              <a:t>al. Grunwaldzka 415, Gdańsk</a:t>
            </a:r>
          </a:p>
          <a:p>
            <a:endParaRPr lang="pl-PL" dirty="0"/>
          </a:p>
        </p:txBody>
      </p:sp>
      <p:pic>
        <p:nvPicPr>
          <p:cNvPr id="13" name="Symbol zastępczy obrazu 12" descr="Obraz zawierający osoba, w pomieszczeniu, grupa, ludzie&#10;&#10;Opis wygenerowany automatycznie">
            <a:extLst>
              <a:ext uri="{FF2B5EF4-FFF2-40B4-BE49-F238E27FC236}">
                <a16:creationId xmlns:a16="http://schemas.microsoft.com/office/drawing/2014/main" id="{0CDBD229-AB38-0A15-F92A-779C708187E7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0" b="570"/>
          <a:stretch>
            <a:fillRect/>
          </a:stretch>
        </p:blipFill>
        <p:spPr/>
      </p:pic>
      <p:pic>
        <p:nvPicPr>
          <p:cNvPr id="14" name="Symbol zastępczy obrazu 41" descr="Obraz zawierający tekst&#10;&#10;Opis wygenerowany automatycznie">
            <a:extLst>
              <a:ext uri="{FF2B5EF4-FFF2-40B4-BE49-F238E27FC236}">
                <a16:creationId xmlns:a16="http://schemas.microsoft.com/office/drawing/2014/main" id="{216F15AC-5EB2-A0E7-A809-6821B3CC6BC8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>
          <a:xfrm>
            <a:off x="6691480" y="8634580"/>
            <a:ext cx="4105275" cy="2168525"/>
          </a:xfrm>
          <a:prstGeom prst="rect">
            <a:avLst/>
          </a:prstGeom>
        </p:spPr>
      </p:pic>
      <p:sp>
        <p:nvSpPr>
          <p:cNvPr id="12" name="Symbol zastępczy tekstu 29">
            <a:extLst>
              <a:ext uri="{FF2B5EF4-FFF2-40B4-BE49-F238E27FC236}">
                <a16:creationId xmlns:a16="http://schemas.microsoft.com/office/drawing/2014/main" id="{3682D7CE-705A-7576-4C04-81F659A2FC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5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C1F77121-B880-0F0B-BCBF-833366A019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487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9B6185EC-506B-AC36-5132-981775B1BA6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4D7966F-B89B-3D7C-4563-422E8BB5B6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2329886-5251-7D07-968E-2993C960479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1798" y="8173660"/>
            <a:ext cx="3514209" cy="466656"/>
          </a:xfrm>
        </p:spPr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F0F8FF6D-47FA-5975-FA3A-695D15010C6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903C37F8-5961-7462-AD5C-61D42DA07E6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011313" y="8717792"/>
            <a:ext cx="5230547" cy="704746"/>
          </a:xfrm>
        </p:spPr>
        <p:txBody>
          <a:bodyPr/>
          <a:lstStyle/>
          <a:p>
            <a:endParaRPr lang="pl-PL" sz="5200" dirty="0"/>
          </a:p>
        </p:txBody>
      </p:sp>
      <p:pic>
        <p:nvPicPr>
          <p:cNvPr id="16" name="Symbol zastępczy obrazu 15" descr="Obraz zawierający tekst, computer, w pomieszczeniu, otwarte&#10;&#10;Opis wygenerowany automatycznie">
            <a:extLst>
              <a:ext uri="{FF2B5EF4-FFF2-40B4-BE49-F238E27FC236}">
                <a16:creationId xmlns:a16="http://schemas.microsoft.com/office/drawing/2014/main" id="{AC6AA628-7824-D0A3-6B4F-75076C4D4296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" t="-3815" r="-13978" b="-11212"/>
          <a:stretch/>
        </p:blipFill>
        <p:spPr>
          <a:xfrm>
            <a:off x="3597439" y="790461"/>
            <a:ext cx="7202326" cy="4998711"/>
          </a:xfrm>
        </p:spPr>
      </p:pic>
      <p:pic>
        <p:nvPicPr>
          <p:cNvPr id="26" name="Symbol zastępczy obrazu 25" descr="Obraz zawierający tekst&#10;&#10;Opis wygenerowany automatycznie">
            <a:extLst>
              <a:ext uri="{FF2B5EF4-FFF2-40B4-BE49-F238E27FC236}">
                <a16:creationId xmlns:a16="http://schemas.microsoft.com/office/drawing/2014/main" id="{3623779B-4FB0-B1C9-DDBD-B038695AC391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>
          <a:xfrm>
            <a:off x="6697382" y="8650200"/>
            <a:ext cx="4104979" cy="2168203"/>
          </a:xfrm>
          <a:prstGeom prst="rect">
            <a:avLst/>
          </a:prstGeom>
        </p:spPr>
      </p:pic>
      <p:sp>
        <p:nvSpPr>
          <p:cNvPr id="14" name="Symbol zastępczy tekstu 29">
            <a:extLst>
              <a:ext uri="{FF2B5EF4-FFF2-40B4-BE49-F238E27FC236}">
                <a16:creationId xmlns:a16="http://schemas.microsoft.com/office/drawing/2014/main" id="{C944EBB5-C133-EDC5-7152-F2168C68C1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5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8CCFC526-33B5-7522-E6BB-3303DFBE01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  <a:prstGeom prst="rect">
            <a:avLst/>
          </a:prstGeom>
        </p:spPr>
      </p:pic>
      <p:pic>
        <p:nvPicPr>
          <p:cNvPr id="12" name="Symbol zastępczy obrazu 22">
            <a:extLst>
              <a:ext uri="{FF2B5EF4-FFF2-40B4-BE49-F238E27FC236}">
                <a16:creationId xmlns:a16="http://schemas.microsoft.com/office/drawing/2014/main" id="{4D5CD0F4-8245-9FB8-7352-D94F59601737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" t="-12903" r="-4651" b="-6452"/>
          <a:stretch/>
        </p:blipFill>
        <p:spPr>
          <a:xfrm>
            <a:off x="789296" y="9536470"/>
            <a:ext cx="1700929" cy="468254"/>
          </a:xfrm>
        </p:spPr>
      </p:pic>
    </p:spTree>
    <p:extLst>
      <p:ext uri="{BB962C8B-B14F-4D97-AF65-F5344CB8AC3E}">
        <p14:creationId xmlns:p14="http://schemas.microsoft.com/office/powerpoint/2010/main" val="618748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ymbol zastępczy obrazu 11" descr="Obraz zawierający osoba, człowiek, ubrania, garnitur&#10;&#10;Opis wygenerowany automatycznie">
            <a:extLst>
              <a:ext uri="{FF2B5EF4-FFF2-40B4-BE49-F238E27FC236}">
                <a16:creationId xmlns:a16="http://schemas.microsoft.com/office/drawing/2014/main" id="{3BD6556C-7FA1-14A5-4F85-584E96842FD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" r="365"/>
          <a:stretch>
            <a:fillRect/>
          </a:stretch>
        </p:blipFill>
        <p:spPr/>
      </p:pic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FC6480E-DEEE-0231-6753-B8387B46A1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65730" y="3872528"/>
            <a:ext cx="5043405" cy="523109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5A9B5918-3906-0B82-7284-525F8658EB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262932" y="4530029"/>
            <a:ext cx="5043405" cy="1967769"/>
          </a:xfrm>
        </p:spPr>
        <p:txBody>
          <a:bodyPr/>
          <a:lstStyle/>
          <a:p>
            <a:r>
              <a:rPr lang="pl-PL" dirty="0">
                <a:solidFill>
                  <a:srgbClr val="CF2030"/>
                </a:solidFill>
              </a:rPr>
              <a:t>Tomasza</a:t>
            </a:r>
          </a:p>
          <a:p>
            <a:r>
              <a:rPr lang="pl-PL" dirty="0">
                <a:solidFill>
                  <a:srgbClr val="CF2030"/>
                </a:solidFill>
              </a:rPr>
              <a:t>Maj</a:t>
            </a:r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D422E59E-4A0C-A82B-0B7E-E7CD7F86791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292426" y="6489545"/>
            <a:ext cx="5257405" cy="2523753"/>
          </a:xfrm>
        </p:spPr>
        <p:txBody>
          <a:bodyPr/>
          <a:lstStyle/>
          <a:p>
            <a:r>
              <a:rPr lang="pl-PL" dirty="0"/>
              <a:t>za zaproszenie</a:t>
            </a:r>
          </a:p>
          <a:p>
            <a:r>
              <a:rPr lang="pl-PL" dirty="0"/>
              <a:t>aż </a:t>
            </a:r>
            <a:r>
              <a:rPr lang="pl-PL" dirty="0">
                <a:solidFill>
                  <a:srgbClr val="CF2030"/>
                </a:solidFill>
                <a:latin typeface="Arial Black" panose="020B0A04020102020204" pitchFamily="34" charset="0"/>
              </a:rPr>
              <a:t>30 Gości</a:t>
            </a:r>
          </a:p>
          <a:p>
            <a:r>
              <a:rPr lang="pl-PL" dirty="0"/>
              <a:t>na spotkanie</a:t>
            </a:r>
          </a:p>
          <a:p>
            <a:r>
              <a:rPr lang="pl-PL" dirty="0"/>
              <a:t>naszej Grupy</a:t>
            </a:r>
          </a:p>
        </p:txBody>
      </p:sp>
      <p:pic>
        <p:nvPicPr>
          <p:cNvPr id="14" name="Symbol zastępczy obrazu 13" descr="Obraz zawierający tekst&#10;&#10;Opis wygenerowany automatycznie">
            <a:extLst>
              <a:ext uri="{FF2B5EF4-FFF2-40B4-BE49-F238E27FC236}">
                <a16:creationId xmlns:a16="http://schemas.microsoft.com/office/drawing/2014/main" id="{42B5B209-D4DA-4528-1C89-229985C1B41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>
          <a:xfrm>
            <a:off x="6697382" y="8634158"/>
            <a:ext cx="4104979" cy="2168203"/>
          </a:xfrm>
          <a:prstGeom prst="rect">
            <a:avLst/>
          </a:prstGeom>
        </p:spPr>
      </p:pic>
      <p:sp>
        <p:nvSpPr>
          <p:cNvPr id="9" name="Symbol zastępczy tekstu 29">
            <a:extLst>
              <a:ext uri="{FF2B5EF4-FFF2-40B4-BE49-F238E27FC236}">
                <a16:creationId xmlns:a16="http://schemas.microsoft.com/office/drawing/2014/main" id="{E1CADBCC-7FF8-8313-6451-AC28ADC6EE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0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F9EF446D-509E-9928-4F99-F39BB6C45D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221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ymbol zastępczy obrazu 17" descr="Obraz zawierający osoba, garnitur, stojący, człowiek&#10;&#10;Opis wygenerowany automatycznie">
            <a:extLst>
              <a:ext uri="{FF2B5EF4-FFF2-40B4-BE49-F238E27FC236}">
                <a16:creationId xmlns:a16="http://schemas.microsoft.com/office/drawing/2014/main" id="{F4D3B776-2FED-054B-11F8-9999E8E09DE0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24" t="-673" r="-837" b="-3496"/>
          <a:stretch/>
        </p:blipFill>
        <p:spPr>
          <a:xfrm>
            <a:off x="4832884" y="554638"/>
            <a:ext cx="5784000" cy="9964860"/>
          </a:xfrm>
        </p:spPr>
      </p:pic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2639C16-10D7-41E5-AC53-358CD064941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B786866-6555-760B-DBD9-C774FF8B3BB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l-PL" dirty="0">
                <a:solidFill>
                  <a:srgbClr val="CF2030"/>
                </a:solidFill>
              </a:rPr>
              <a:t>Tomasza</a:t>
            </a:r>
          </a:p>
          <a:p>
            <a:r>
              <a:rPr lang="pl-PL" dirty="0">
                <a:solidFill>
                  <a:srgbClr val="CF2030"/>
                </a:solidFill>
              </a:rPr>
              <a:t>Maja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8372A72-BEBC-959E-BEAF-489A27DC7C6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87753" y="6513950"/>
            <a:ext cx="5043405" cy="2523753"/>
          </a:xfrm>
        </p:spPr>
        <p:txBody>
          <a:bodyPr/>
          <a:lstStyle/>
          <a:p>
            <a:r>
              <a:rPr lang="pl-PL" dirty="0"/>
              <a:t>za zaproszenie</a:t>
            </a:r>
          </a:p>
          <a:p>
            <a:r>
              <a:rPr lang="pl-PL" dirty="0"/>
              <a:t>aż </a:t>
            </a:r>
            <a:r>
              <a:rPr lang="pl-PL" dirty="0">
                <a:solidFill>
                  <a:srgbClr val="CF2030"/>
                </a:solidFill>
                <a:latin typeface="Arial Black" panose="020B0A04020102020204" pitchFamily="34" charset="0"/>
              </a:rPr>
              <a:t>30 Gości </a:t>
            </a:r>
          </a:p>
          <a:p>
            <a:r>
              <a:rPr lang="pl-PL" dirty="0"/>
              <a:t>na spotkanie</a:t>
            </a:r>
          </a:p>
          <a:p>
            <a:r>
              <a:rPr lang="pl-PL" dirty="0"/>
              <a:t>naszej Grupy</a:t>
            </a:r>
          </a:p>
          <a:p>
            <a:endParaRPr lang="pl-PL" dirty="0"/>
          </a:p>
        </p:txBody>
      </p:sp>
      <p:pic>
        <p:nvPicPr>
          <p:cNvPr id="16" name="Symbol zastępczy obrazu 13" descr="Obraz zawierający tekst&#10;&#10;Opis wygenerowany automatycznie">
            <a:extLst>
              <a:ext uri="{FF2B5EF4-FFF2-40B4-BE49-F238E27FC236}">
                <a16:creationId xmlns:a16="http://schemas.microsoft.com/office/drawing/2014/main" id="{9E6FE3FD-B643-5F76-EF21-5ABD78DA02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>
          <a:xfrm>
            <a:off x="6698776" y="8631559"/>
            <a:ext cx="4104979" cy="2168203"/>
          </a:xfrm>
          <a:prstGeom prst="rect">
            <a:avLst/>
          </a:prstGeom>
        </p:spPr>
      </p:pic>
      <p:sp>
        <p:nvSpPr>
          <p:cNvPr id="8" name="Symbol zastępczy tekstu 29">
            <a:extLst>
              <a:ext uri="{FF2B5EF4-FFF2-40B4-BE49-F238E27FC236}">
                <a16:creationId xmlns:a16="http://schemas.microsoft.com/office/drawing/2014/main" id="{845F5CE1-6B56-377F-7F39-7BB2270F5C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0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FF2E0D15-2A69-A12B-5F31-35F0D71682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5696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ymbol zastępczy obrazu 8" descr="Obraz zawierający osoba, stojący, garnitur, pozowanie&#10;&#10;Opis wygenerowany automatycznie">
            <a:extLst>
              <a:ext uri="{FF2B5EF4-FFF2-40B4-BE49-F238E27FC236}">
                <a16:creationId xmlns:a16="http://schemas.microsoft.com/office/drawing/2014/main" id="{5EC5F44F-0C37-D5C1-16AA-FCDEF7CD25C6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" b="253"/>
          <a:stretch>
            <a:fillRect/>
          </a:stretch>
        </p:blipFill>
        <p:spPr>
          <a:xfrm>
            <a:off x="4622913" y="671132"/>
            <a:ext cx="5630942" cy="9701167"/>
          </a:xfrm>
        </p:spPr>
      </p:pic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2639C16-10D7-41E5-AC53-358CD064941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B786866-6555-760B-DBD9-C774FF8B3BB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l-PL" dirty="0"/>
              <a:t>Julii</a:t>
            </a:r>
          </a:p>
          <a:p>
            <a:r>
              <a:rPr lang="pl-PL" dirty="0"/>
              <a:t>Maj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8372A72-BEBC-959E-BEAF-489A27DC7C6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l-PL" dirty="0"/>
              <a:t>za zaproszenie</a:t>
            </a:r>
          </a:p>
          <a:p>
            <a:r>
              <a:rPr lang="pl-PL" dirty="0"/>
              <a:t>aż </a:t>
            </a:r>
            <a:r>
              <a:rPr lang="pl-PL" dirty="0">
                <a:solidFill>
                  <a:srgbClr val="CF2030"/>
                </a:solidFill>
                <a:latin typeface="Arial Black" panose="020B0A04020102020204" pitchFamily="34" charset="0"/>
              </a:rPr>
              <a:t>30 Gości </a:t>
            </a:r>
          </a:p>
          <a:p>
            <a:r>
              <a:rPr lang="pl-PL" dirty="0"/>
              <a:t>na spotkanie</a:t>
            </a:r>
          </a:p>
          <a:p>
            <a:r>
              <a:rPr lang="pl-PL" dirty="0"/>
              <a:t>naszej Grupy</a:t>
            </a:r>
          </a:p>
          <a:p>
            <a:endParaRPr lang="pl-PL" dirty="0"/>
          </a:p>
        </p:txBody>
      </p:sp>
      <p:pic>
        <p:nvPicPr>
          <p:cNvPr id="16" name="Symbol zastępczy obrazu 13" descr="Obraz zawierający tekst&#10;&#10;Opis wygenerowany automatycznie">
            <a:extLst>
              <a:ext uri="{FF2B5EF4-FFF2-40B4-BE49-F238E27FC236}">
                <a16:creationId xmlns:a16="http://schemas.microsoft.com/office/drawing/2014/main" id="{9E6FE3FD-B643-5F76-EF21-5ABD78DA02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>
          <a:xfrm>
            <a:off x="6698776" y="8631559"/>
            <a:ext cx="4104979" cy="2168203"/>
          </a:xfrm>
          <a:prstGeom prst="rect">
            <a:avLst/>
          </a:prstGeom>
        </p:spPr>
      </p:pic>
      <p:sp>
        <p:nvSpPr>
          <p:cNvPr id="10" name="Symbol zastępczy tekstu 29">
            <a:extLst>
              <a:ext uri="{FF2B5EF4-FFF2-40B4-BE49-F238E27FC236}">
                <a16:creationId xmlns:a16="http://schemas.microsoft.com/office/drawing/2014/main" id="{6A125FE0-A027-BC90-3C21-F19131C5E4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1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124433FD-363D-0495-3FDD-5A48A27CD6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2793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80476FB-2CA3-EF04-02CE-B7676004762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dirty="0"/>
              <a:t>15 rekomendacji</a:t>
            </a:r>
            <a:r>
              <a:rPr lang="pl-PL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A90FD874-8846-528A-59CF-89351FAA36A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310349" y="6723211"/>
            <a:ext cx="5043405" cy="1010795"/>
          </a:xfrm>
        </p:spPr>
        <p:txBody>
          <a:bodyPr/>
          <a:lstStyle/>
          <a:p>
            <a:r>
              <a:rPr lang="pl-PL" dirty="0"/>
              <a:t>Członkowie </a:t>
            </a:r>
          </a:p>
          <a:p>
            <a:r>
              <a:rPr lang="pl-PL" dirty="0"/>
              <a:t>naszej Grupy dostali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1DFDF51C-26EF-7EBF-C4FB-D3CD6B237DB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290638" y="4730945"/>
            <a:ext cx="5043405" cy="1967769"/>
          </a:xfrm>
        </p:spPr>
        <p:txBody>
          <a:bodyPr/>
          <a:lstStyle/>
          <a:p>
            <a:r>
              <a:rPr lang="pl-PL" dirty="0"/>
              <a:t>Iwonie</a:t>
            </a:r>
          </a:p>
          <a:p>
            <a:r>
              <a:rPr lang="pl-PL" dirty="0"/>
              <a:t>Sierpień</a:t>
            </a:r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E5305A3E-58F3-3904-CCE5-30C3333808F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15" name="Symbol zastępczy obrazu 14" descr="Obraz zawierający tekst&#10;&#10;Opis wygenerowany automatycznie">
            <a:extLst>
              <a:ext uri="{FF2B5EF4-FFF2-40B4-BE49-F238E27FC236}">
                <a16:creationId xmlns:a16="http://schemas.microsoft.com/office/drawing/2014/main" id="{357A6CC3-AFB8-F09C-083A-6A7AD447427C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" r="86"/>
          <a:stretch>
            <a:fillRect/>
          </a:stretch>
        </p:blipFill>
        <p:spPr>
          <a:xfrm>
            <a:off x="6646277" y="8663263"/>
            <a:ext cx="4159533" cy="2168203"/>
          </a:xfrm>
          <a:prstGeom prst="rect">
            <a:avLst/>
          </a:prstGeom>
        </p:spPr>
      </p:pic>
      <p:pic>
        <p:nvPicPr>
          <p:cNvPr id="13" name="Symbol zastępczy obrazu 12" descr="Obraz zawierający osoba&#10;&#10;Opis wygenerowany automatycznie">
            <a:extLst>
              <a:ext uri="{FF2B5EF4-FFF2-40B4-BE49-F238E27FC236}">
                <a16:creationId xmlns:a16="http://schemas.microsoft.com/office/drawing/2014/main" id="{FF7159C7-E947-BBB0-CD86-37D7781F3017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5" b="3655"/>
          <a:stretch>
            <a:fillRect/>
          </a:stretch>
        </p:blipFill>
        <p:spPr/>
      </p:pic>
      <p:sp>
        <p:nvSpPr>
          <p:cNvPr id="3" name="Symbol zastępczy tekstu 29">
            <a:extLst>
              <a:ext uri="{FF2B5EF4-FFF2-40B4-BE49-F238E27FC236}">
                <a16:creationId xmlns:a16="http://schemas.microsoft.com/office/drawing/2014/main" id="{97DBDC75-A20F-651D-2B89-E940A01785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9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4D10A1D7-7FC2-8BDF-DCEA-8A2245BE7B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9742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ymbol zastępczy obrazu 12" descr="Obraz zawierający osoba, człowiek, garnitur, pozowanie&#10;&#10;Opis wygenerowany automatycznie">
            <a:extLst>
              <a:ext uri="{FF2B5EF4-FFF2-40B4-BE49-F238E27FC236}">
                <a16:creationId xmlns:a16="http://schemas.microsoft.com/office/drawing/2014/main" id="{A2F2F6AE-B259-3E49-0174-CEA036B6A286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1" b="2321"/>
          <a:stretch>
            <a:fillRect/>
          </a:stretch>
        </p:blipFill>
        <p:spPr/>
      </p:pic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5BFB03E-0B8C-1A3F-7EA6-109DEA2B5E3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E06E7AE-401E-E931-3F66-AF2983B00D5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l-PL" dirty="0"/>
              <a:t>Iwonie</a:t>
            </a:r>
          </a:p>
          <a:p>
            <a:r>
              <a:rPr lang="pl-PL" dirty="0"/>
              <a:t>Sierpień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49987F7-6B4B-904E-6A2C-8366AA022FD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6587" y="8137232"/>
            <a:ext cx="6848763" cy="1345984"/>
          </a:xfrm>
        </p:spPr>
        <p:txBody>
          <a:bodyPr/>
          <a:lstStyle/>
          <a:p>
            <a:r>
              <a:rPr lang="pl-PL" dirty="0"/>
              <a:t>Członkowie</a:t>
            </a:r>
          </a:p>
          <a:p>
            <a:r>
              <a:rPr lang="pl-PL" dirty="0"/>
              <a:t>naszej Grupy dostali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247A2815-88E4-F0FF-AB6B-9A6A78AA860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67210" y="9511164"/>
            <a:ext cx="5370805" cy="547514"/>
          </a:xfrm>
        </p:spPr>
        <p:txBody>
          <a:bodyPr/>
          <a:lstStyle/>
          <a:p>
            <a:r>
              <a:rPr lang="pl-PL" dirty="0"/>
              <a:t>15 rekomendacji</a:t>
            </a:r>
            <a:r>
              <a:rPr lang="pl-PL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11" name="Symbol zastępczy obrazu 14" descr="Obraz zawierający tekst&#10;&#10;Opis wygenerowany automatycznie">
            <a:extLst>
              <a:ext uri="{FF2B5EF4-FFF2-40B4-BE49-F238E27FC236}">
                <a16:creationId xmlns:a16="http://schemas.microsoft.com/office/drawing/2014/main" id="{BC182254-77CA-51D6-F63A-299BD0F8F250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" r="86"/>
          <a:stretch>
            <a:fillRect/>
          </a:stretch>
        </p:blipFill>
        <p:spPr>
          <a:xfrm>
            <a:off x="6646277" y="8663263"/>
            <a:ext cx="4159533" cy="2168203"/>
          </a:xfrm>
          <a:prstGeom prst="rect">
            <a:avLst/>
          </a:prstGeom>
        </p:spPr>
      </p:pic>
      <p:sp>
        <p:nvSpPr>
          <p:cNvPr id="8" name="Symbol zastępczy tekstu 29">
            <a:extLst>
              <a:ext uri="{FF2B5EF4-FFF2-40B4-BE49-F238E27FC236}">
                <a16:creationId xmlns:a16="http://schemas.microsoft.com/office/drawing/2014/main" id="{BF80A82C-7DDB-942F-FB91-2D72C5C6EC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9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CADD7A7C-C62B-5BCD-4CF1-092BB1DBFF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5166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ymbol zastępczy obrazu 10" descr="Obraz zawierający osoba, człowiek, nosić, uśmiech&#10;&#10;Opis wygenerowany automatycznie">
            <a:extLst>
              <a:ext uri="{FF2B5EF4-FFF2-40B4-BE49-F238E27FC236}">
                <a16:creationId xmlns:a16="http://schemas.microsoft.com/office/drawing/2014/main" id="{397AD4FE-F72C-7CEB-D069-4B132E0DDE3F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" r="454"/>
          <a:stretch>
            <a:fillRect/>
          </a:stretch>
        </p:blipFill>
        <p:spPr/>
      </p:pic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4B95ED7-B095-6C5E-A3D7-4C7EBF772D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l-PL" dirty="0"/>
              <a:t>Krzysztof</a:t>
            </a:r>
          </a:p>
          <a:p>
            <a:r>
              <a:rPr lang="pl-PL" dirty="0"/>
              <a:t>Marzec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A40520E-BD9C-DF66-402D-8D89624C62E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269932" y="6115592"/>
            <a:ext cx="5317857" cy="2168201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pl-PL" dirty="0"/>
              <a:t>wziął udział w </a:t>
            </a:r>
            <a:r>
              <a:rPr lang="pl-PL" dirty="0">
                <a:solidFill>
                  <a:srgbClr val="CF2030"/>
                </a:solidFill>
                <a:latin typeface="Arial Black" panose="020B0A04020102020204" pitchFamily="34" charset="0"/>
              </a:rPr>
              <a:t>największej </a:t>
            </a:r>
          </a:p>
          <a:p>
            <a:pPr>
              <a:spcBef>
                <a:spcPts val="600"/>
              </a:spcBef>
            </a:pPr>
            <a:r>
              <a:rPr lang="pl-PL" dirty="0">
                <a:solidFill>
                  <a:srgbClr val="CF2030"/>
                </a:solidFill>
                <a:latin typeface="Arial Black" panose="020B0A04020102020204" pitchFamily="34" charset="0"/>
              </a:rPr>
              <a:t>liczbie spotkań 1 na 1</a:t>
            </a:r>
            <a:r>
              <a:rPr lang="pl-PL" dirty="0"/>
              <a:t>, </a:t>
            </a:r>
          </a:p>
          <a:p>
            <a:pPr>
              <a:spcBef>
                <a:spcPts val="600"/>
              </a:spcBef>
            </a:pPr>
            <a:r>
              <a:rPr lang="pl-PL" dirty="0"/>
              <a:t>tworząc okazje do realizacji</a:t>
            </a:r>
          </a:p>
          <a:p>
            <a:pPr>
              <a:spcBef>
                <a:spcPts val="600"/>
              </a:spcBef>
            </a:pPr>
            <a:r>
              <a:rPr lang="pl-PL" dirty="0"/>
              <a:t>nowych projektów.</a:t>
            </a:r>
          </a:p>
        </p:txBody>
      </p:sp>
      <p:pic>
        <p:nvPicPr>
          <p:cNvPr id="13" name="Symbol zastępczy obrazu 12" descr="Obraz zawierający tekst&#10;&#10;Opis wygenerowany automatycznie">
            <a:extLst>
              <a:ext uri="{FF2B5EF4-FFF2-40B4-BE49-F238E27FC236}">
                <a16:creationId xmlns:a16="http://schemas.microsoft.com/office/drawing/2014/main" id="{54F5B7F5-AC30-414F-98FD-9C28117DF4E2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>
          <a:xfrm>
            <a:off x="6694988" y="8631764"/>
            <a:ext cx="4104979" cy="2168203"/>
          </a:xfrm>
        </p:spPr>
      </p:pic>
      <p:sp>
        <p:nvSpPr>
          <p:cNvPr id="8" name="Symbol zastępczy tekstu 29">
            <a:extLst>
              <a:ext uri="{FF2B5EF4-FFF2-40B4-BE49-F238E27FC236}">
                <a16:creationId xmlns:a16="http://schemas.microsoft.com/office/drawing/2014/main" id="{C54CDBD0-06B8-8F0B-C642-33558E977E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9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C0BFD5C1-FECD-B04C-C2EB-291CAB6E279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39338678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ymbol zastępczy obrazu 8" descr="Obraz zawierający osoba&#10;&#10;Opis wygenerowany automatycznie">
            <a:extLst>
              <a:ext uri="{FF2B5EF4-FFF2-40B4-BE49-F238E27FC236}">
                <a16:creationId xmlns:a16="http://schemas.microsoft.com/office/drawing/2014/main" id="{9B9B1E14-9B7A-8FBE-B265-1E3F3B462B0E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7" r="1657"/>
          <a:stretch>
            <a:fillRect/>
          </a:stretch>
        </p:blipFill>
        <p:spPr/>
      </p:pic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774B839-B3A9-7698-432C-8601749EEC7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l-PL" dirty="0"/>
              <a:t>Julia</a:t>
            </a:r>
          </a:p>
          <a:p>
            <a:r>
              <a:rPr lang="pl-PL" dirty="0"/>
              <a:t>Marzec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7D60F2B-CA32-B308-D485-328371046A4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lvl="0">
              <a:spcBef>
                <a:spcPts val="600"/>
              </a:spcBef>
            </a:pPr>
            <a:r>
              <a:rPr lang="pl-PL" dirty="0"/>
              <a:t>wzięła udział w </a:t>
            </a:r>
            <a:r>
              <a:rPr lang="pl-PL" dirty="0">
                <a:solidFill>
                  <a:srgbClr val="CF2030"/>
                </a:solidFill>
                <a:latin typeface="Arial Black" panose="020B0A04020102020204" pitchFamily="34" charset="0"/>
              </a:rPr>
              <a:t>największej</a:t>
            </a:r>
          </a:p>
          <a:p>
            <a:pPr lvl="0">
              <a:spcBef>
                <a:spcPts val="600"/>
              </a:spcBef>
            </a:pPr>
            <a:r>
              <a:rPr lang="pl-PL" dirty="0">
                <a:solidFill>
                  <a:srgbClr val="CF2030"/>
                </a:solidFill>
                <a:latin typeface="Arial Black" panose="020B0A04020102020204" pitchFamily="34" charset="0"/>
              </a:rPr>
              <a:t>liczbie spotkań 1 na 1,</a:t>
            </a:r>
          </a:p>
          <a:p>
            <a:pPr lvl="0">
              <a:spcBef>
                <a:spcPts val="600"/>
              </a:spcBef>
            </a:pPr>
            <a:r>
              <a:rPr lang="pl-PL" dirty="0"/>
              <a:t>tworząc okazje do realizacji</a:t>
            </a:r>
          </a:p>
          <a:p>
            <a:pPr lvl="0">
              <a:spcBef>
                <a:spcPts val="600"/>
              </a:spcBef>
            </a:pPr>
            <a:r>
              <a:rPr lang="pl-PL" dirty="0"/>
              <a:t>nowych projektów.</a:t>
            </a:r>
          </a:p>
          <a:p>
            <a:pPr>
              <a:spcBef>
                <a:spcPts val="600"/>
              </a:spcBef>
            </a:pPr>
            <a:endParaRPr lang="pl-PL" dirty="0"/>
          </a:p>
        </p:txBody>
      </p:sp>
      <p:pic>
        <p:nvPicPr>
          <p:cNvPr id="11" name="Symbol zastępczy obrazu 10" descr="Obraz zawierający tekst&#10;&#10;Opis wygenerowany automatycznie">
            <a:extLst>
              <a:ext uri="{FF2B5EF4-FFF2-40B4-BE49-F238E27FC236}">
                <a16:creationId xmlns:a16="http://schemas.microsoft.com/office/drawing/2014/main" id="{9915F516-100E-45C8-2958-0186441F73CB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>
          <a:xfrm>
            <a:off x="6694988" y="8631764"/>
            <a:ext cx="4104979" cy="2168203"/>
          </a:xfrm>
          <a:prstGeom prst="rect">
            <a:avLst/>
          </a:prstGeom>
        </p:spPr>
      </p:pic>
      <p:sp>
        <p:nvSpPr>
          <p:cNvPr id="6" name="Symbol zastępczy tekstu 29">
            <a:extLst>
              <a:ext uri="{FF2B5EF4-FFF2-40B4-BE49-F238E27FC236}">
                <a16:creationId xmlns:a16="http://schemas.microsoft.com/office/drawing/2014/main" id="{88DDA21C-CDD5-BF3B-20F4-BAC9C465EA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7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592EFBCE-44B2-3701-4AA1-01F573B50E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5670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ymbol zastępczy obrazu 9" descr="Obraz zawierający osoba, napój, picie, stół&#10;&#10;Opis wygenerowany automatycznie">
            <a:extLst>
              <a:ext uri="{FF2B5EF4-FFF2-40B4-BE49-F238E27FC236}">
                <a16:creationId xmlns:a16="http://schemas.microsoft.com/office/drawing/2014/main" id="{926CF8E1-6C54-3522-FBB9-BCD71D7BD3D2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5" r="1455"/>
          <a:stretch>
            <a:fillRect/>
          </a:stretch>
        </p:blipFill>
        <p:spPr/>
      </p:pic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774B839-B3A9-7698-432C-8601749EEC7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l-PL" dirty="0"/>
              <a:t>Rafał</a:t>
            </a:r>
          </a:p>
          <a:p>
            <a:r>
              <a:rPr lang="pl-PL" dirty="0"/>
              <a:t>Marzec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7D60F2B-CA32-B308-D485-328371046A4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lvl="0">
              <a:spcBef>
                <a:spcPts val="600"/>
              </a:spcBef>
            </a:pPr>
            <a:r>
              <a:rPr lang="pl-PL" dirty="0"/>
              <a:t>wziął udział w </a:t>
            </a:r>
            <a:r>
              <a:rPr lang="pl-PL" dirty="0">
                <a:solidFill>
                  <a:srgbClr val="CF2030"/>
                </a:solidFill>
                <a:latin typeface="Arial Black" panose="020B0A04020102020204" pitchFamily="34" charset="0"/>
              </a:rPr>
              <a:t>największej</a:t>
            </a:r>
          </a:p>
          <a:p>
            <a:pPr lvl="0">
              <a:spcBef>
                <a:spcPts val="600"/>
              </a:spcBef>
            </a:pPr>
            <a:r>
              <a:rPr lang="pl-PL" dirty="0">
                <a:solidFill>
                  <a:srgbClr val="CF2030"/>
                </a:solidFill>
                <a:latin typeface="Arial Black" panose="020B0A04020102020204" pitchFamily="34" charset="0"/>
              </a:rPr>
              <a:t>liczbie spotkań 1 na 1,</a:t>
            </a:r>
          </a:p>
          <a:p>
            <a:pPr lvl="0">
              <a:spcBef>
                <a:spcPts val="600"/>
              </a:spcBef>
            </a:pPr>
            <a:r>
              <a:rPr lang="pl-PL" dirty="0"/>
              <a:t>tworząc okazje do realizacji</a:t>
            </a:r>
          </a:p>
          <a:p>
            <a:pPr lvl="0">
              <a:spcBef>
                <a:spcPts val="600"/>
              </a:spcBef>
            </a:pPr>
            <a:r>
              <a:rPr lang="pl-PL" dirty="0"/>
              <a:t>nowych projektów.</a:t>
            </a:r>
          </a:p>
          <a:p>
            <a:pPr>
              <a:spcBef>
                <a:spcPts val="600"/>
              </a:spcBef>
            </a:pPr>
            <a:endParaRPr lang="pl-PL" dirty="0"/>
          </a:p>
        </p:txBody>
      </p:sp>
      <p:pic>
        <p:nvPicPr>
          <p:cNvPr id="11" name="Symbol zastępczy obrazu 10" descr="Obraz zawierający tekst&#10;&#10;Opis wygenerowany automatycznie">
            <a:extLst>
              <a:ext uri="{FF2B5EF4-FFF2-40B4-BE49-F238E27FC236}">
                <a16:creationId xmlns:a16="http://schemas.microsoft.com/office/drawing/2014/main" id="{9915F516-100E-45C8-2958-0186441F73CB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>
          <a:xfrm>
            <a:off x="6694988" y="8631764"/>
            <a:ext cx="4104979" cy="2168203"/>
          </a:xfrm>
          <a:prstGeom prst="rect">
            <a:avLst/>
          </a:prstGeom>
        </p:spPr>
      </p:pic>
      <p:sp>
        <p:nvSpPr>
          <p:cNvPr id="2" name="Symbol zastępczy tekstu 29">
            <a:extLst>
              <a:ext uri="{FF2B5EF4-FFF2-40B4-BE49-F238E27FC236}">
                <a16:creationId xmlns:a16="http://schemas.microsoft.com/office/drawing/2014/main" id="{51D3C394-CC61-C4D3-C651-4A4886B0B8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5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F6846960-C22D-A6F1-501B-DD6DF8D54F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3974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ymbol zastępczy obrazu 15" descr="Obraz zawierający tekst&#10;&#10;Opis wygenerowany automatycznie">
            <a:extLst>
              <a:ext uri="{FF2B5EF4-FFF2-40B4-BE49-F238E27FC236}">
                <a16:creationId xmlns:a16="http://schemas.microsoft.com/office/drawing/2014/main" id="{16013EDF-F5AA-1BDD-30A7-33087FD5F360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>
          <a:xfrm>
            <a:off x="6694403" y="8631179"/>
            <a:ext cx="4104979" cy="2168203"/>
          </a:xfr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9FDCB7E-C961-E015-28CC-780CB47FDD7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l-PL" dirty="0"/>
              <a:t>Kamila</a:t>
            </a:r>
          </a:p>
          <a:p>
            <a:r>
              <a:rPr lang="pl-PL" dirty="0"/>
              <a:t>Czerwiec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21A708BF-CB5A-792D-90F6-C7683241AFC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0C14BA79-11FE-53CE-A247-D84DE0025C8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C046F825-B981-DDF6-2B0A-DC7390FECA7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18A2CBDC-A75C-3598-739A-B57BA240018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14" name="Symbol zastępczy obrazu 13" descr="Obraz zawierający osoba&#10;&#10;Opis wygenerowany automatycznie">
            <a:extLst>
              <a:ext uri="{FF2B5EF4-FFF2-40B4-BE49-F238E27FC236}">
                <a16:creationId xmlns:a16="http://schemas.microsoft.com/office/drawing/2014/main" id="{12F8A4CD-0B6B-F5F1-212A-BA63CCAC45D4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3" b="3143"/>
          <a:stretch>
            <a:fillRect/>
          </a:stretch>
        </p:blipFill>
        <p:spPr/>
      </p:pic>
      <p:sp>
        <p:nvSpPr>
          <p:cNvPr id="11" name="Symbol zastępczy tekstu 29">
            <a:extLst>
              <a:ext uri="{FF2B5EF4-FFF2-40B4-BE49-F238E27FC236}">
                <a16:creationId xmlns:a16="http://schemas.microsoft.com/office/drawing/2014/main" id="{19AE1FCF-274D-550E-1E2A-3B58C39BFC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2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B68736F5-5F99-D233-929F-246A3C5B447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8493747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ymbol zastępczy obrazu 8" descr="Obraz zawierający osoba, trzymanie, dłoń, pozowanie&#10;&#10;Opis wygenerowany automatycznie">
            <a:extLst>
              <a:ext uri="{FF2B5EF4-FFF2-40B4-BE49-F238E27FC236}">
                <a16:creationId xmlns:a16="http://schemas.microsoft.com/office/drawing/2014/main" id="{23768292-AB39-3E91-7F86-2FCCC4B40EA6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98" t="-3233" r="-13223" b="-3233"/>
          <a:stretch/>
        </p:blipFill>
        <p:spPr>
          <a:xfrm>
            <a:off x="5399886" y="12703"/>
            <a:ext cx="5399880" cy="10774366"/>
          </a:xfr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104A005-FD28-3692-E0CA-8F5CB8234F1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l-PL" dirty="0"/>
              <a:t>Kamila</a:t>
            </a:r>
          </a:p>
          <a:p>
            <a:r>
              <a:rPr lang="pl-PL" dirty="0"/>
              <a:t>Czerwiec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82AE330-C628-8A38-EF10-F2DED8DE0CB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56776" y="6904547"/>
            <a:ext cx="7412195" cy="1760963"/>
          </a:xfrm>
        </p:spPr>
        <p:txBody>
          <a:bodyPr/>
          <a:lstStyle/>
          <a:p>
            <a:r>
              <a:rPr lang="pl-PL" sz="3200" dirty="0"/>
              <a:t>kieruje się zasadą </a:t>
            </a:r>
            <a:r>
              <a:rPr lang="pl-PL" sz="3200" dirty="0" err="1"/>
              <a:t>Givers</a:t>
            </a:r>
            <a:r>
              <a:rPr lang="pl-PL" sz="3200" dirty="0"/>
              <a:t> </a:t>
            </a:r>
            <a:r>
              <a:rPr lang="pl-PL" sz="3200" dirty="0" err="1"/>
              <a:t>Gain</a:t>
            </a:r>
            <a:endParaRPr lang="pl-PL" sz="3200" dirty="0"/>
          </a:p>
          <a:p>
            <a:r>
              <a:rPr lang="pl-PL" sz="3200" dirty="0"/>
              <a:t>i otrzymała aż </a:t>
            </a:r>
            <a:r>
              <a:rPr lang="pl-PL" sz="3200" dirty="0">
                <a:solidFill>
                  <a:srgbClr val="CF2030"/>
                </a:solidFill>
                <a:latin typeface="Arial Black" panose="020B0A04020102020204" pitchFamily="34" charset="0"/>
              </a:rPr>
              <a:t>20 podziękowań</a:t>
            </a:r>
          </a:p>
          <a:p>
            <a:r>
              <a:rPr lang="pl-PL" sz="3200" dirty="0"/>
              <a:t>za biznes</a:t>
            </a:r>
          </a:p>
        </p:txBody>
      </p:sp>
      <p:pic>
        <p:nvPicPr>
          <p:cNvPr id="11" name="Symbol zastępczy obrazu 10" descr="Obraz zawierający tekst&#10;&#10;Opis wygenerowany automatycznie">
            <a:extLst>
              <a:ext uri="{FF2B5EF4-FFF2-40B4-BE49-F238E27FC236}">
                <a16:creationId xmlns:a16="http://schemas.microsoft.com/office/drawing/2014/main" id="{AE868503-1C05-8650-3F77-B65E0B1AE400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/>
      </p:pic>
      <p:sp>
        <p:nvSpPr>
          <p:cNvPr id="8" name="Symbol zastępczy tekstu 29">
            <a:extLst>
              <a:ext uri="{FF2B5EF4-FFF2-40B4-BE49-F238E27FC236}">
                <a16:creationId xmlns:a16="http://schemas.microsoft.com/office/drawing/2014/main" id="{30CBB76E-92C3-3682-EF60-764F39AE9A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0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25641BF6-C75C-8B41-F739-67EDB3305FC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13033367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ymbol zastępczy obrazu 7" descr="Obraz zawierający osoba, człowiek, garnitur, stojący&#10;&#10;Opis wygenerowany automatycznie">
            <a:extLst>
              <a:ext uri="{FF2B5EF4-FFF2-40B4-BE49-F238E27FC236}">
                <a16:creationId xmlns:a16="http://schemas.microsoft.com/office/drawing/2014/main" id="{1F8B100B-6050-BEE9-CB2C-151996FFDA19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661" t="-1281" r="-1505" b="1015"/>
          <a:stretch/>
        </p:blipFill>
        <p:spPr>
          <a:xfrm>
            <a:off x="5399886" y="12703"/>
            <a:ext cx="5399880" cy="10774366"/>
          </a:xfr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104A005-FD28-3692-E0CA-8F5CB8234F1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l-PL" dirty="0"/>
              <a:t>Rafał</a:t>
            </a:r>
          </a:p>
          <a:p>
            <a:r>
              <a:rPr lang="pl-PL" dirty="0"/>
              <a:t>Czerwiec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82AE330-C628-8A38-EF10-F2DED8DE0CB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70844" y="6918615"/>
            <a:ext cx="7412195" cy="1760963"/>
          </a:xfrm>
        </p:spPr>
        <p:txBody>
          <a:bodyPr/>
          <a:lstStyle/>
          <a:p>
            <a:r>
              <a:rPr lang="pl-PL" sz="3200" dirty="0"/>
              <a:t>kieruje się zasadą </a:t>
            </a:r>
            <a:r>
              <a:rPr lang="pl-PL" sz="3200" dirty="0" err="1"/>
              <a:t>Givers</a:t>
            </a:r>
            <a:r>
              <a:rPr lang="pl-PL" sz="3200" dirty="0"/>
              <a:t> </a:t>
            </a:r>
            <a:r>
              <a:rPr lang="pl-PL" sz="3200" dirty="0" err="1"/>
              <a:t>Gain</a:t>
            </a:r>
            <a:endParaRPr lang="pl-PL" sz="3200" dirty="0"/>
          </a:p>
          <a:p>
            <a:r>
              <a:rPr lang="pl-PL" sz="3200" dirty="0"/>
              <a:t>i otrzymał aż </a:t>
            </a:r>
            <a:r>
              <a:rPr lang="pl-PL" sz="3200" dirty="0">
                <a:solidFill>
                  <a:srgbClr val="CF2030"/>
                </a:solidFill>
                <a:latin typeface="Arial Black" panose="020B0A04020102020204" pitchFamily="34" charset="0"/>
              </a:rPr>
              <a:t>20 podziękowań</a:t>
            </a:r>
          </a:p>
          <a:p>
            <a:r>
              <a:rPr lang="pl-PL" sz="3200" dirty="0"/>
              <a:t>za biznes</a:t>
            </a:r>
          </a:p>
        </p:txBody>
      </p:sp>
      <p:pic>
        <p:nvPicPr>
          <p:cNvPr id="11" name="Symbol zastępczy obrazu 10" descr="Obraz zawierający tekst&#10;&#10;Opis wygenerowany automatycznie">
            <a:extLst>
              <a:ext uri="{FF2B5EF4-FFF2-40B4-BE49-F238E27FC236}">
                <a16:creationId xmlns:a16="http://schemas.microsoft.com/office/drawing/2014/main" id="{AE868503-1C05-8650-3F77-B65E0B1AE400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/>
      </p:pic>
      <p:sp>
        <p:nvSpPr>
          <p:cNvPr id="7" name="Symbol zastępczy tekstu 29">
            <a:extLst>
              <a:ext uri="{FF2B5EF4-FFF2-40B4-BE49-F238E27FC236}">
                <a16:creationId xmlns:a16="http://schemas.microsoft.com/office/drawing/2014/main" id="{E8B3E243-07D2-4A0C-CD28-48546D6E42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9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E788511A-332E-5680-71B4-11143CF25C9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19283143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86D8928-95C1-6FC6-3FEF-3A081AFE683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l-PL" dirty="0"/>
              <a:t>Maja</a:t>
            </a:r>
          </a:p>
          <a:p>
            <a:r>
              <a:rPr lang="pl-PL" dirty="0"/>
              <a:t>Lipiec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71F7056-EEDC-D78B-471A-D25F0677D6D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770BA379-AD5B-1E3F-B2F5-B72E20AC47F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pl-PL" dirty="0"/>
              <a:t>30 szkoleń BNIU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4A9B5087-1599-A2B2-35CB-274ED480926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3" name="Symbol zastępczy obrazu 12" descr="Obraz zawierający osoba&#10;&#10;Opis wygenerowany automatycznie">
            <a:extLst>
              <a:ext uri="{FF2B5EF4-FFF2-40B4-BE49-F238E27FC236}">
                <a16:creationId xmlns:a16="http://schemas.microsoft.com/office/drawing/2014/main" id="{0EC7C180-7AE6-F57F-75E7-94CEBC94F42D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0" b="4060"/>
          <a:stretch>
            <a:fillRect/>
          </a:stretch>
        </p:blipFill>
        <p:spPr/>
      </p:pic>
      <p:pic>
        <p:nvPicPr>
          <p:cNvPr id="15" name="Symbol zastępczy obrazu 14" descr="Obraz zawierający tekst&#10;&#10;Opis wygenerowany automatycznie">
            <a:extLst>
              <a:ext uri="{FF2B5EF4-FFF2-40B4-BE49-F238E27FC236}">
                <a16:creationId xmlns:a16="http://schemas.microsoft.com/office/drawing/2014/main" id="{4D9A9D3B-A74B-0409-89A1-4BE2253C67B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>
          <a:xfrm>
            <a:off x="6694488" y="8631238"/>
            <a:ext cx="4105275" cy="2168525"/>
          </a:xfrm>
          <a:prstGeom prst="rect">
            <a:avLst/>
          </a:prstGeom>
        </p:spPr>
      </p:pic>
      <p:sp>
        <p:nvSpPr>
          <p:cNvPr id="8" name="Symbol zastępczy tekstu 29">
            <a:extLst>
              <a:ext uri="{FF2B5EF4-FFF2-40B4-BE49-F238E27FC236}">
                <a16:creationId xmlns:a16="http://schemas.microsoft.com/office/drawing/2014/main" id="{461304DE-F2E2-C853-259D-E62D86EBB7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9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484FDEE8-ADC9-8233-344E-7D08FBEFDB3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24599231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ymbol zastępczy obrazu 10" descr="Obraz zawierający osoba, siedzenie, komputer, biurko&#10;&#10;Opis wygenerowany automatycznie">
            <a:extLst>
              <a:ext uri="{FF2B5EF4-FFF2-40B4-BE49-F238E27FC236}">
                <a16:creationId xmlns:a16="http://schemas.microsoft.com/office/drawing/2014/main" id="{5D1F67E5-CCCD-0492-20F3-BF4589ABDB4F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073" t="-414" r="-19732" b="-756"/>
          <a:stretch/>
        </p:blipFill>
        <p:spPr>
          <a:xfrm>
            <a:off x="3865563" y="760413"/>
            <a:ext cx="6921500" cy="5945187"/>
          </a:xfr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77B3444-D4C4-92F7-6B78-79B9EFCB83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7741" y="4760966"/>
            <a:ext cx="5043405" cy="1967769"/>
          </a:xfrm>
        </p:spPr>
        <p:txBody>
          <a:bodyPr/>
          <a:lstStyle/>
          <a:p>
            <a:r>
              <a:rPr lang="pl-PL" dirty="0"/>
              <a:t>Maja</a:t>
            </a:r>
          </a:p>
          <a:p>
            <a:r>
              <a:rPr lang="pl-PL" dirty="0"/>
              <a:t>Lipiec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6180DA58-1E24-9B47-ADFD-04983B761F6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4718" y="6726294"/>
            <a:ext cx="10115174" cy="1957751"/>
          </a:xfrm>
        </p:spPr>
        <p:txBody>
          <a:bodyPr/>
          <a:lstStyle/>
          <a:p>
            <a:r>
              <a:rPr lang="pl-PL" sz="2800" dirty="0"/>
              <a:t>wykonała </a:t>
            </a:r>
            <a:r>
              <a:rPr lang="pl-PL" sz="2800" dirty="0">
                <a:solidFill>
                  <a:srgbClr val="CF2030"/>
                </a:solidFill>
                <a:latin typeface="Arial Black" panose="020B0A04020102020204" pitchFamily="34" charset="0"/>
              </a:rPr>
              <a:t>30 szkoleń BNIU</a:t>
            </a:r>
            <a:r>
              <a:rPr lang="pl-PL" sz="2800" dirty="0">
                <a:solidFill>
                  <a:srgbClr val="C00000"/>
                </a:solidFill>
                <a:latin typeface="Arial Black" panose="020B0A04020102020204" pitchFamily="34" charset="0"/>
              </a:rPr>
              <a:t>, </a:t>
            </a:r>
          </a:p>
          <a:p>
            <a:r>
              <a:rPr lang="pl-PL" sz="2800" dirty="0"/>
              <a:t>aby jeszcze skuteczniej wykorzystywać zasoby BNI</a:t>
            </a:r>
          </a:p>
          <a:p>
            <a:r>
              <a:rPr lang="pl-PL" sz="2800" dirty="0"/>
              <a:t>i dzielić się wiedzą z innymi Członkami</a:t>
            </a:r>
          </a:p>
          <a:p>
            <a:r>
              <a:rPr lang="pl-PL" sz="2800" dirty="0"/>
              <a:t>naszej Grupy.</a:t>
            </a:r>
          </a:p>
          <a:p>
            <a:endParaRPr lang="pl-PL" sz="2800" dirty="0"/>
          </a:p>
        </p:txBody>
      </p:sp>
      <p:pic>
        <p:nvPicPr>
          <p:cNvPr id="13" name="Symbol zastępczy obrazu 12" descr="Obraz zawierający tekst&#10;&#10;Opis wygenerowany automatycznie">
            <a:extLst>
              <a:ext uri="{FF2B5EF4-FFF2-40B4-BE49-F238E27FC236}">
                <a16:creationId xmlns:a16="http://schemas.microsoft.com/office/drawing/2014/main" id="{2E839F05-521F-2AB0-62DE-B5637BFF93C9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>
          <a:xfrm>
            <a:off x="6694488" y="8631238"/>
            <a:ext cx="4105275" cy="2168525"/>
          </a:xfrm>
          <a:prstGeom prst="rect">
            <a:avLst/>
          </a:prstGeom>
        </p:spPr>
      </p:pic>
      <p:sp>
        <p:nvSpPr>
          <p:cNvPr id="2" name="Symbol zastępczy tekstu 29">
            <a:extLst>
              <a:ext uri="{FF2B5EF4-FFF2-40B4-BE49-F238E27FC236}">
                <a16:creationId xmlns:a16="http://schemas.microsoft.com/office/drawing/2014/main" id="{2D2B10B6-BC98-2FCD-E0F9-223DB4DCC9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3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D796DECF-FEA7-C036-C4E8-1178E82664E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36784726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77B3444-D4C4-92F7-6B78-79B9EFCB83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53141" y="4760966"/>
            <a:ext cx="5043405" cy="1967769"/>
          </a:xfrm>
        </p:spPr>
        <p:txBody>
          <a:bodyPr/>
          <a:lstStyle/>
          <a:p>
            <a:r>
              <a:rPr lang="pl-PL" dirty="0"/>
              <a:t>Rafał</a:t>
            </a:r>
          </a:p>
          <a:p>
            <a:r>
              <a:rPr lang="pl-PL" dirty="0"/>
              <a:t>Lipiec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6180DA58-1E24-9B47-ADFD-04983B761F6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84589" y="6728735"/>
            <a:ext cx="10115174" cy="1957751"/>
          </a:xfrm>
        </p:spPr>
        <p:txBody>
          <a:bodyPr/>
          <a:lstStyle/>
          <a:p>
            <a:r>
              <a:rPr lang="pl-PL" dirty="0"/>
              <a:t>wykonał </a:t>
            </a:r>
            <a:r>
              <a:rPr lang="pl-PL" dirty="0">
                <a:solidFill>
                  <a:srgbClr val="C00000"/>
                </a:solidFill>
                <a:latin typeface="Arial Black" panose="020B0A04020102020204" pitchFamily="34" charset="0"/>
              </a:rPr>
              <a:t>30 szkoleń BNIU, </a:t>
            </a:r>
          </a:p>
          <a:p>
            <a:r>
              <a:rPr lang="pl-PL" dirty="0"/>
              <a:t>aby jeszcze skuteczniej wykorzystywać zasoby BNI</a:t>
            </a:r>
          </a:p>
          <a:p>
            <a:r>
              <a:rPr lang="pl-PL" dirty="0"/>
              <a:t>i dzielić się wiedzą z innymi Członkami</a:t>
            </a:r>
          </a:p>
          <a:p>
            <a:r>
              <a:rPr lang="pl-PL" dirty="0"/>
              <a:t>naszej Grupy.</a:t>
            </a:r>
          </a:p>
          <a:p>
            <a:endParaRPr lang="pl-PL" dirty="0"/>
          </a:p>
        </p:txBody>
      </p:sp>
      <p:pic>
        <p:nvPicPr>
          <p:cNvPr id="13" name="Symbol zastępczy obrazu 12" descr="Obraz zawierający tekst&#10;&#10;Opis wygenerowany automatycznie">
            <a:extLst>
              <a:ext uri="{FF2B5EF4-FFF2-40B4-BE49-F238E27FC236}">
                <a16:creationId xmlns:a16="http://schemas.microsoft.com/office/drawing/2014/main" id="{2E839F05-521F-2AB0-62DE-B5637BFF93C9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>
          <a:xfrm>
            <a:off x="6694488" y="8631238"/>
            <a:ext cx="4105275" cy="2168525"/>
          </a:xfrm>
          <a:prstGeom prst="rect">
            <a:avLst/>
          </a:prstGeom>
        </p:spPr>
      </p:pic>
      <p:pic>
        <p:nvPicPr>
          <p:cNvPr id="8" name="Symbol zastępczy obrazu 7" descr="Obraz zawierający osoba, skóra&#10;&#10;Opis wygenerowany automatycznie">
            <a:extLst>
              <a:ext uri="{FF2B5EF4-FFF2-40B4-BE49-F238E27FC236}">
                <a16:creationId xmlns:a16="http://schemas.microsoft.com/office/drawing/2014/main" id="{5ECA0A1E-9923-6794-7910-6F8A48D94B1A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423" t="-511" r="-23070" b="-732"/>
          <a:stretch/>
        </p:blipFill>
        <p:spPr>
          <a:xfrm>
            <a:off x="3280649" y="390108"/>
            <a:ext cx="7931302" cy="6812551"/>
          </a:xfrm>
        </p:spPr>
      </p:pic>
      <p:sp>
        <p:nvSpPr>
          <p:cNvPr id="6" name="Symbol zastępczy tekstu 29">
            <a:extLst>
              <a:ext uri="{FF2B5EF4-FFF2-40B4-BE49-F238E27FC236}">
                <a16:creationId xmlns:a16="http://schemas.microsoft.com/office/drawing/2014/main" id="{0D3AB7BC-6661-FBB1-2B0E-47A8F45365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7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09833C2F-8697-0702-4C91-EE8D99596C8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17810853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76CC01E-9BDE-F683-9B3B-24DFA56013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25" name="Symbol zastępczy obrazu 24" descr="Obraz zawierający osoba, garnitur, człowiek, ubrania&#10;&#10;Opis wygenerowany automatycznie">
            <a:extLst>
              <a:ext uri="{FF2B5EF4-FFF2-40B4-BE49-F238E27FC236}">
                <a16:creationId xmlns:a16="http://schemas.microsoft.com/office/drawing/2014/main" id="{C9A74223-D0B7-710A-739F-8D7AAB918704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" r="27"/>
          <a:stretch>
            <a:fillRect/>
          </a:stretch>
        </p:blipFill>
        <p:spPr/>
      </p:pic>
      <p:pic>
        <p:nvPicPr>
          <p:cNvPr id="27" name="Symbol zastępczy obrazu 26" descr="Obraz zawierający osoba&#10;&#10;Opis wygenerowany automatycznie">
            <a:extLst>
              <a:ext uri="{FF2B5EF4-FFF2-40B4-BE49-F238E27FC236}">
                <a16:creationId xmlns:a16="http://schemas.microsoft.com/office/drawing/2014/main" id="{173C14DF-B1DB-23A4-B0DD-D0849400FED7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" r="27"/>
          <a:stretch>
            <a:fillRect/>
          </a:stretch>
        </p:blipFill>
        <p:spPr/>
      </p:pic>
      <p:pic>
        <p:nvPicPr>
          <p:cNvPr id="29" name="Symbol zastępczy obrazu 28" descr="Obraz zawierający osoba, człowiek, uśmiech, krawat&#10;&#10;Opis wygenerowany automatycznie">
            <a:extLst>
              <a:ext uri="{FF2B5EF4-FFF2-40B4-BE49-F238E27FC236}">
                <a16:creationId xmlns:a16="http://schemas.microsoft.com/office/drawing/2014/main" id="{EE936C97-091E-3FBD-034F-629A116AC499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" r="54"/>
          <a:stretch>
            <a:fillRect/>
          </a:stretch>
        </p:blipFill>
        <p:spPr/>
      </p:pic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FA52AE70-C5DE-091D-6740-4B04A622616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6EE9A2E7-C59B-7AD3-D8E2-0A0B5716955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0194D205-018A-F66F-AA4F-76A86AAED53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1" name="Symbol zastępczy tekstu 10">
            <a:extLst>
              <a:ext uri="{FF2B5EF4-FFF2-40B4-BE49-F238E27FC236}">
                <a16:creationId xmlns:a16="http://schemas.microsoft.com/office/drawing/2014/main" id="{D960CAC5-9E55-AB5A-B14F-A243988DDEB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834ABBD0-51CB-B91D-F70A-8A35302291D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3" name="Symbol zastępczy tekstu 12">
            <a:extLst>
              <a:ext uri="{FF2B5EF4-FFF2-40B4-BE49-F238E27FC236}">
                <a16:creationId xmlns:a16="http://schemas.microsoft.com/office/drawing/2014/main" id="{5D089F68-AC2D-CEA6-686B-C7A471C0848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4" name="Symbol zastępczy tekstu 13">
            <a:extLst>
              <a:ext uri="{FF2B5EF4-FFF2-40B4-BE49-F238E27FC236}">
                <a16:creationId xmlns:a16="http://schemas.microsoft.com/office/drawing/2014/main" id="{0B402029-80EE-1B8D-3DBB-1ACA3B8EE90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3790" y="7854347"/>
            <a:ext cx="3106967" cy="1179407"/>
          </a:xfrm>
        </p:spPr>
        <p:txBody>
          <a:bodyPr/>
          <a:lstStyle/>
          <a:p>
            <a:r>
              <a:rPr lang="pl-PL" dirty="0"/>
              <a:t>Tomasz</a:t>
            </a:r>
          </a:p>
          <a:p>
            <a:r>
              <a:rPr lang="pl-PL" dirty="0" err="1"/>
              <a:t>Traczewski</a:t>
            </a:r>
            <a:endParaRPr lang="pl-PL" dirty="0"/>
          </a:p>
        </p:txBody>
      </p:sp>
      <p:sp>
        <p:nvSpPr>
          <p:cNvPr id="15" name="Symbol zastępczy tekstu 14">
            <a:extLst>
              <a:ext uri="{FF2B5EF4-FFF2-40B4-BE49-F238E27FC236}">
                <a16:creationId xmlns:a16="http://schemas.microsoft.com/office/drawing/2014/main" id="{3BDC871E-53A8-D1D5-F73D-6DE5C5B8C52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833060" y="7846240"/>
            <a:ext cx="3106967" cy="1179407"/>
          </a:xfrm>
        </p:spPr>
        <p:txBody>
          <a:bodyPr/>
          <a:lstStyle/>
          <a:p>
            <a:r>
              <a:rPr lang="pl-PL" dirty="0"/>
              <a:t>Aniela </a:t>
            </a:r>
          </a:p>
          <a:p>
            <a:r>
              <a:rPr lang="pl-PL" dirty="0" err="1"/>
              <a:t>Czerner</a:t>
            </a:r>
            <a:endParaRPr lang="pl-PL" dirty="0"/>
          </a:p>
        </p:txBody>
      </p:sp>
      <p:sp>
        <p:nvSpPr>
          <p:cNvPr id="16" name="Symbol zastępczy tekstu 15">
            <a:extLst>
              <a:ext uri="{FF2B5EF4-FFF2-40B4-BE49-F238E27FC236}">
                <a16:creationId xmlns:a16="http://schemas.microsoft.com/office/drawing/2014/main" id="{9A18853C-6E50-355C-6AEF-3495B9F333EA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949349" y="7844266"/>
            <a:ext cx="3940887" cy="965863"/>
          </a:xfrm>
        </p:spPr>
        <p:txBody>
          <a:bodyPr/>
          <a:lstStyle/>
          <a:p>
            <a:r>
              <a:rPr lang="pl-PL" dirty="0"/>
              <a:t>Tomasz</a:t>
            </a:r>
          </a:p>
          <a:p>
            <a:r>
              <a:rPr lang="pl-PL" dirty="0" err="1"/>
              <a:t>Posełkiewicz</a:t>
            </a:r>
            <a:endParaRPr lang="pl-PL" dirty="0"/>
          </a:p>
        </p:txBody>
      </p:sp>
      <p:sp>
        <p:nvSpPr>
          <p:cNvPr id="17" name="Symbol zastępczy tekstu 29">
            <a:extLst>
              <a:ext uri="{FF2B5EF4-FFF2-40B4-BE49-F238E27FC236}">
                <a16:creationId xmlns:a16="http://schemas.microsoft.com/office/drawing/2014/main" id="{D45D8E26-1050-5D06-A550-6FBD892584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8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F9D4165F-DFE9-B150-3716-E2D68E75963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9912435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ymbol zastępczy obrazu 18" descr="Obraz zawierający tekst&#10;&#10;Opis wygenerowany automatycznie">
            <a:extLst>
              <a:ext uri="{FF2B5EF4-FFF2-40B4-BE49-F238E27FC236}">
                <a16:creationId xmlns:a16="http://schemas.microsoft.com/office/drawing/2014/main" id="{45120E19-A16C-5774-6D51-3567421EFF2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>
          <a:xfrm>
            <a:off x="6693626" y="8630013"/>
            <a:ext cx="4105275" cy="2168525"/>
          </a:xfrm>
          <a:prstGeom prst="rect">
            <a:avLst/>
          </a:prstGeom>
        </p:spPr>
      </p:pic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57E1B71-E6D6-71CE-AE4C-D11FC59B8A7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E2582D4-FFC5-CE2E-81D4-452DCD30117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46002" y="3814317"/>
            <a:ext cx="2083346" cy="628610"/>
          </a:xfrm>
        </p:spPr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EBE78C3E-10F6-9E41-7E49-D86B478B0DC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00296" y="6113521"/>
            <a:ext cx="3129054" cy="628610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54CF79A4-F12B-27BA-F000-A029C4043F3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374965" y="8399278"/>
            <a:ext cx="2650436" cy="628610"/>
          </a:xfrm>
        </p:spPr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B02FBDAD-2020-FDC7-461C-CFA6E2A4645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pl-PL" dirty="0"/>
              <a:t>Tomasz</a:t>
            </a:r>
          </a:p>
          <a:p>
            <a:r>
              <a:rPr lang="pl-PL" dirty="0" err="1"/>
              <a:t>Traczewski</a:t>
            </a:r>
            <a:endParaRPr lang="pl-PL" dirty="0"/>
          </a:p>
          <a:p>
            <a:endParaRPr lang="pl-PL" dirty="0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4C649E6C-D49E-DBD9-4555-5F5CC2B7C61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pl-PL" dirty="0"/>
              <a:t>Aniela </a:t>
            </a:r>
          </a:p>
          <a:p>
            <a:r>
              <a:rPr lang="pl-PL" dirty="0" err="1"/>
              <a:t>Czerner</a:t>
            </a:r>
            <a:endParaRPr lang="pl-PL" dirty="0"/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5663D873-956B-079E-4339-856F250C1C4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pl-PL" dirty="0"/>
              <a:t>Tomasz</a:t>
            </a:r>
          </a:p>
          <a:p>
            <a:r>
              <a:rPr lang="pl-PL" dirty="0" err="1"/>
              <a:t>Posełkiewicz</a:t>
            </a:r>
            <a:endParaRPr lang="pl-PL" dirty="0"/>
          </a:p>
          <a:p>
            <a:endParaRPr lang="pl-PL" dirty="0"/>
          </a:p>
        </p:txBody>
      </p:sp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CE9C7116-4789-E496-CCA7-AF88944D2EA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1" name="Symbol zastępczy tekstu 10">
            <a:extLst>
              <a:ext uri="{FF2B5EF4-FFF2-40B4-BE49-F238E27FC236}">
                <a16:creationId xmlns:a16="http://schemas.microsoft.com/office/drawing/2014/main" id="{D9BB5883-17B2-CAC5-0AD6-FB3350C3A3CF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2B224CA4-2325-C25A-C261-F546D66E518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316529" y="6836091"/>
            <a:ext cx="4017646" cy="628610"/>
          </a:xfrm>
        </p:spPr>
        <p:txBody>
          <a:bodyPr/>
          <a:lstStyle/>
          <a:p>
            <a:endParaRPr lang="pl-PL"/>
          </a:p>
        </p:txBody>
      </p:sp>
      <p:pic>
        <p:nvPicPr>
          <p:cNvPr id="13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90D91FFD-E8C6-BE25-D160-AF5FBC8DF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8465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obrazu 13" descr="Obraz zawierający osoba, człowiek, ubrania, garnitur&#10;&#10;Opis wygenerowany automatycznie">
            <a:extLst>
              <a:ext uri="{FF2B5EF4-FFF2-40B4-BE49-F238E27FC236}">
                <a16:creationId xmlns:a16="http://schemas.microsoft.com/office/drawing/2014/main" id="{19371055-AC44-D1B2-B649-2669D7B4954C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" r="25"/>
          <a:stretch>
            <a:fillRect/>
          </a:stretch>
        </p:blipFill>
        <p:spPr/>
      </p:pic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C5B99FD-E22D-2F51-050C-072616790C2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267314" y="3923882"/>
            <a:ext cx="5508184" cy="1036612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EBE1A65-D973-6A37-0805-6BAEB1C73E8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248263" y="4912871"/>
            <a:ext cx="5508184" cy="1036612"/>
          </a:xfrm>
        </p:spPr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C2CBBF0A-7E7D-9F78-E31A-426A469BE4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246151" y="6419476"/>
            <a:ext cx="4314746" cy="2168203"/>
          </a:xfrm>
        </p:spPr>
        <p:txBody>
          <a:bodyPr/>
          <a:lstStyle/>
          <a:p>
            <a:r>
              <a:rPr lang="pl-PL" dirty="0"/>
              <a:t>DG </a:t>
            </a:r>
            <a:r>
              <a:rPr lang="pl-PL" dirty="0" err="1"/>
              <a:t>Cold</a:t>
            </a:r>
            <a:endParaRPr lang="pl-PL" dirty="0"/>
          </a:p>
          <a:p>
            <a:r>
              <a:rPr lang="pl-PL" dirty="0"/>
              <a:t>Chłodnictwo</a:t>
            </a:r>
          </a:p>
          <a:p>
            <a:r>
              <a:rPr lang="pl-PL" dirty="0"/>
              <a:t>Klimatyzacja</a:t>
            </a:r>
          </a:p>
          <a:p>
            <a:endParaRPr lang="pl-PL" dirty="0"/>
          </a:p>
        </p:txBody>
      </p:sp>
      <p:pic>
        <p:nvPicPr>
          <p:cNvPr id="12" name="Symbol zastępczy obrazu 11" descr="Obraz zawierający tekst&#10;&#10;Opis wygenerowany automatycznie">
            <a:extLst>
              <a:ext uri="{FF2B5EF4-FFF2-40B4-BE49-F238E27FC236}">
                <a16:creationId xmlns:a16="http://schemas.microsoft.com/office/drawing/2014/main" id="{9874E400-CEF1-E2F3-5F08-776DD47A6F21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/>
      </p:pic>
      <p:sp>
        <p:nvSpPr>
          <p:cNvPr id="9" name="Symbol zastępczy tekstu 29">
            <a:extLst>
              <a:ext uri="{FF2B5EF4-FFF2-40B4-BE49-F238E27FC236}">
                <a16:creationId xmlns:a16="http://schemas.microsoft.com/office/drawing/2014/main" id="{4884B737-165D-4A96-D88E-DD72C2106C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0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5648BB26-9E8D-F25C-177A-B7ED10B84D3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3291250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ymbol zastępczy obrazu 12" descr="Obraz zawierający osoba, w pomieszczeniu&#10;&#10;Opis wygenerowany automatycznie">
            <a:extLst>
              <a:ext uri="{FF2B5EF4-FFF2-40B4-BE49-F238E27FC236}">
                <a16:creationId xmlns:a16="http://schemas.microsoft.com/office/drawing/2014/main" id="{5B358989-3860-4CC5-E293-5CCED518D014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" r="947"/>
          <a:stretch>
            <a:fillRect/>
          </a:stretch>
        </p:blipFill>
        <p:spPr>
          <a:xfrm>
            <a:off x="5209068" y="682060"/>
            <a:ext cx="5545183" cy="10117138"/>
          </a:xfrm>
        </p:spPr>
      </p:pic>
      <p:pic>
        <p:nvPicPr>
          <p:cNvPr id="11" name="Symbol zastępczy obrazu 10" descr="Obraz zawierający tekst&#10;&#10;Opis wygenerowany automatycznie">
            <a:extLst>
              <a:ext uri="{FF2B5EF4-FFF2-40B4-BE49-F238E27FC236}">
                <a16:creationId xmlns:a16="http://schemas.microsoft.com/office/drawing/2014/main" id="{B6F438BF-8B50-97B5-8F0B-C018A9D65D07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/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D4080D5-32F6-2CB9-BFF3-2F167DF073D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9758" y="4106902"/>
            <a:ext cx="5043405" cy="2330132"/>
          </a:xfrm>
        </p:spPr>
        <p:txBody>
          <a:bodyPr/>
          <a:lstStyle/>
          <a:p>
            <a:r>
              <a:rPr lang="pl-PL" dirty="0"/>
              <a:t>Julia</a:t>
            </a:r>
          </a:p>
          <a:p>
            <a:r>
              <a:rPr lang="pl-PL" dirty="0"/>
              <a:t>Maj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243718AE-81C8-4ABA-CCEB-B1517CEB65B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l-PL" dirty="0"/>
              <a:t>DG </a:t>
            </a:r>
            <a:r>
              <a:rPr lang="pl-PL" dirty="0" err="1"/>
              <a:t>Cold</a:t>
            </a:r>
            <a:endParaRPr lang="pl-PL" dirty="0"/>
          </a:p>
          <a:p>
            <a:r>
              <a:rPr lang="pl-PL" dirty="0"/>
              <a:t>Chłodnictwo</a:t>
            </a:r>
          </a:p>
          <a:p>
            <a:r>
              <a:rPr lang="pl-PL" dirty="0"/>
              <a:t>Klimatyzacja</a:t>
            </a:r>
          </a:p>
          <a:p>
            <a:endParaRPr lang="pl-PL" dirty="0"/>
          </a:p>
        </p:txBody>
      </p:sp>
      <p:sp>
        <p:nvSpPr>
          <p:cNvPr id="8" name="Symbol zastępczy tekstu 29">
            <a:extLst>
              <a:ext uri="{FF2B5EF4-FFF2-40B4-BE49-F238E27FC236}">
                <a16:creationId xmlns:a16="http://schemas.microsoft.com/office/drawing/2014/main" id="{C762FC4A-B90C-84E1-4C5A-6B4289C352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9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BD292C36-F1C5-A63A-4554-9574DF0E5F3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42686460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ymbol zastępczy obrazu 10" descr="Obraz zawierający tekst&#10;&#10;Opis wygenerowany automatycznie">
            <a:extLst>
              <a:ext uri="{FF2B5EF4-FFF2-40B4-BE49-F238E27FC236}">
                <a16:creationId xmlns:a16="http://schemas.microsoft.com/office/drawing/2014/main" id="{B6F438BF-8B50-97B5-8F0B-C018A9D65D07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/>
      </p:pic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243718AE-81C8-4ABA-CCEB-B1517CEB65B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53141" y="6437034"/>
            <a:ext cx="4314746" cy="2168203"/>
          </a:xfrm>
        </p:spPr>
        <p:txBody>
          <a:bodyPr/>
          <a:lstStyle/>
          <a:p>
            <a:r>
              <a:rPr lang="pl-PL" dirty="0"/>
              <a:t>DG </a:t>
            </a:r>
            <a:r>
              <a:rPr lang="pl-PL" dirty="0" err="1"/>
              <a:t>Cold</a:t>
            </a:r>
            <a:endParaRPr lang="pl-PL" dirty="0"/>
          </a:p>
          <a:p>
            <a:r>
              <a:rPr lang="pl-PL" dirty="0"/>
              <a:t>Chłodnictwo</a:t>
            </a:r>
          </a:p>
          <a:p>
            <a:r>
              <a:rPr lang="pl-PL" dirty="0"/>
              <a:t>Klimatyzacja</a:t>
            </a:r>
          </a:p>
          <a:p>
            <a:endParaRPr lang="pl-PL" dirty="0"/>
          </a:p>
        </p:txBody>
      </p:sp>
      <p:pic>
        <p:nvPicPr>
          <p:cNvPr id="8" name="Symbol zastępczy obrazu 7" descr="Obraz zawierający osoba, człowiek, garnitur, ciemne&#10;&#10;Opis wygenerowany automatycznie">
            <a:extLst>
              <a:ext uri="{FF2B5EF4-FFF2-40B4-BE49-F238E27FC236}">
                <a16:creationId xmlns:a16="http://schemas.microsoft.com/office/drawing/2014/main" id="{D0116AFA-E6D6-3AB1-ED3B-43BA61E9505D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" t="-6831" b="763"/>
          <a:stretch/>
        </p:blipFill>
        <p:spPr>
          <a:xfrm>
            <a:off x="4234375" y="32216"/>
            <a:ext cx="6551443" cy="10391943"/>
          </a:xfrm>
        </p:spPr>
      </p:pic>
      <p:sp>
        <p:nvSpPr>
          <p:cNvPr id="6" name="Symbol zastępczy tekstu 29">
            <a:extLst>
              <a:ext uri="{FF2B5EF4-FFF2-40B4-BE49-F238E27FC236}">
                <a16:creationId xmlns:a16="http://schemas.microsoft.com/office/drawing/2014/main" id="{0A7FF0CE-3BD0-AEE6-9826-0E612007DF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7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5358158C-D0C5-55DB-BED4-8B231EA1A4D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  <p:sp>
        <p:nvSpPr>
          <p:cNvPr id="10" name="Symbol zastępczy tekstu 3">
            <a:extLst>
              <a:ext uri="{FF2B5EF4-FFF2-40B4-BE49-F238E27FC236}">
                <a16:creationId xmlns:a16="http://schemas.microsoft.com/office/drawing/2014/main" id="{10F4E4A9-74E1-1D2F-7E6E-8D3DF4DEBFD6}"/>
              </a:ext>
            </a:extLst>
          </p:cNvPr>
          <p:cNvSpPr txBox="1">
            <a:spLocks/>
          </p:cNvSpPr>
          <p:nvPr/>
        </p:nvSpPr>
        <p:spPr>
          <a:xfrm>
            <a:off x="699758" y="4106902"/>
            <a:ext cx="5043405" cy="2330132"/>
          </a:xfrm>
          <a:prstGeom prst="rect">
            <a:avLst/>
          </a:prstGeom>
        </p:spPr>
        <p:txBody>
          <a:bodyPr/>
          <a:lstStyle>
            <a:lvl1pPr marL="0" indent="0" algn="l" defTabSz="1079998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7400" kern="1200">
                <a:solidFill>
                  <a:srgbClr val="CF2030"/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defRPr>
            </a:lvl1pPr>
            <a:lvl2pPr marL="539924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835" kern="120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lvl2pPr>
            <a:lvl3pPr marL="1079853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362" kern="120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lvl3pPr>
            <a:lvl4pPr marL="1619777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126" kern="120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lvl4pPr>
            <a:lvl5pPr marL="2159702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126" kern="120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lvl5pPr>
            <a:lvl6pPr marL="2969994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09993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49992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89991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Tomasz</a:t>
            </a:r>
          </a:p>
          <a:p>
            <a:r>
              <a:rPr lang="pl-PL" dirty="0"/>
              <a:t>Kowalski</a:t>
            </a:r>
          </a:p>
        </p:txBody>
      </p:sp>
    </p:spTree>
    <p:extLst>
      <p:ext uri="{BB962C8B-B14F-4D97-AF65-F5344CB8AC3E}">
        <p14:creationId xmlns:p14="http://schemas.microsoft.com/office/powerpoint/2010/main" val="37466706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ymbol zastępczy obrazu 11">
            <a:extLst>
              <a:ext uri="{FF2B5EF4-FFF2-40B4-BE49-F238E27FC236}">
                <a16:creationId xmlns:a16="http://schemas.microsoft.com/office/drawing/2014/main" id="{B4D15923-E87D-335B-25EA-903DCB0592DC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" b="125"/>
          <a:stretch>
            <a:fillRect/>
          </a:stretch>
        </p:blipFill>
        <p:spPr/>
      </p:pic>
      <p:pic>
        <p:nvPicPr>
          <p:cNvPr id="14" name="Symbol zastępczy obrazu 13" descr="Obraz zawierający osoba, człowiek, mężczyzna&#10;&#10;Opis wygenerowany automatycznie">
            <a:extLst>
              <a:ext uri="{FF2B5EF4-FFF2-40B4-BE49-F238E27FC236}">
                <a16:creationId xmlns:a16="http://schemas.microsoft.com/office/drawing/2014/main" id="{27250B68-1E8F-2BF7-84F5-F2FBA3087390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" r="83"/>
          <a:stretch>
            <a:fillRect/>
          </a:stretch>
        </p:blipFill>
        <p:spPr/>
      </p:pic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EA9FB755-87B4-4CDB-E6FF-8A5F892A58D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0830" y="3326726"/>
            <a:ext cx="6673559" cy="1404937"/>
          </a:xfrm>
        </p:spPr>
        <p:txBody>
          <a:bodyPr/>
          <a:lstStyle/>
          <a:p>
            <a:r>
              <a:rPr lang="pl-PL" dirty="0"/>
              <a:t>Pozycja lidera biznesu</a:t>
            </a:r>
          </a:p>
          <a:p>
            <a:r>
              <a:rPr lang="pl-PL" dirty="0"/>
              <a:t>zobowiązuje</a:t>
            </a:r>
          </a:p>
          <a:p>
            <a:endParaRPr lang="pl-PL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8FE777E4-7266-2904-7BE0-7464ECB3961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412300D9-A3C2-E93F-D4B5-9B669C33F0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tekstu 29">
            <a:extLst>
              <a:ext uri="{FF2B5EF4-FFF2-40B4-BE49-F238E27FC236}">
                <a16:creationId xmlns:a16="http://schemas.microsoft.com/office/drawing/2014/main" id="{C884E810-F353-E308-1A0A-4B0F4E2438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5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359276A4-5FF8-F3C5-0925-1649CC63F71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33667863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ymbol zastępczy obrazu 7" descr="Obraz zawierający tekst&#10;&#10;Opis wygenerowany automatycznie">
            <a:extLst>
              <a:ext uri="{FF2B5EF4-FFF2-40B4-BE49-F238E27FC236}">
                <a16:creationId xmlns:a16="http://schemas.microsoft.com/office/drawing/2014/main" id="{E81F5CA5-9E54-3D32-B431-5CD25CE61735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/>
      </p:pic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83BCBF06-C78D-111A-F8FE-104DB28942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1522" y="7802459"/>
            <a:ext cx="6410325" cy="2168203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pl-PL" dirty="0"/>
              <a:t>miliona złotych w 2022</a:t>
            </a:r>
          </a:p>
          <a:p>
            <a:pPr>
              <a:spcBef>
                <a:spcPts val="600"/>
              </a:spcBef>
            </a:pPr>
            <a:r>
              <a:rPr lang="pl-PL" dirty="0">
                <a:solidFill>
                  <a:srgbClr val="C00000"/>
                </a:solidFill>
              </a:rPr>
              <a:t>dzięki rekomendacjom</a:t>
            </a:r>
          </a:p>
          <a:p>
            <a:pPr>
              <a:spcBef>
                <a:spcPts val="600"/>
              </a:spcBef>
            </a:pPr>
            <a:r>
              <a:rPr lang="pl-PL" dirty="0">
                <a:solidFill>
                  <a:srgbClr val="C00000"/>
                </a:solidFill>
              </a:rPr>
              <a:t>W Grupie BNI CARBON</a:t>
            </a:r>
          </a:p>
          <a:p>
            <a:endParaRPr lang="pl-PL" dirty="0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AEE7AF7B-A716-8E20-CAAA-0C03D2BE3B8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" name="Symbol zastępczy tekstu 29">
            <a:extLst>
              <a:ext uri="{FF2B5EF4-FFF2-40B4-BE49-F238E27FC236}">
                <a16:creationId xmlns:a16="http://schemas.microsoft.com/office/drawing/2014/main" id="{46442771-E5B1-F095-3EFD-727CA27663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3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45E1AA43-CE9A-24DB-BF91-5F0D148F51A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30288298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EE823808-52E0-3C64-3C7D-261F88CD133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89296" y="4734284"/>
            <a:ext cx="6474390" cy="761651"/>
          </a:xfrm>
        </p:spPr>
        <p:txBody>
          <a:bodyPr/>
          <a:lstStyle/>
          <a:p>
            <a:r>
              <a:rPr lang="pl-PL" dirty="0"/>
              <a:t>Power Team</a:t>
            </a:r>
          </a:p>
          <a:p>
            <a:endParaRPr lang="pl-PL" dirty="0"/>
          </a:p>
        </p:txBody>
      </p:sp>
      <p:sp>
        <p:nvSpPr>
          <p:cNvPr id="7" name="Symbol zastępczy tekstu 29">
            <a:extLst>
              <a:ext uri="{FF2B5EF4-FFF2-40B4-BE49-F238E27FC236}">
                <a16:creationId xmlns:a16="http://schemas.microsoft.com/office/drawing/2014/main" id="{CC51AD8F-FB5F-22C3-7F68-7226462DC3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8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FDDB020B-7985-9728-107F-66F73CF8BE8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23149144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ymbol zastępczy obrazu 18" descr="Obraz zawierający tekst&#10;&#10;Opis wygenerowany automatycznie">
            <a:extLst>
              <a:ext uri="{FF2B5EF4-FFF2-40B4-BE49-F238E27FC236}">
                <a16:creationId xmlns:a16="http://schemas.microsoft.com/office/drawing/2014/main" id="{D6D2D232-CC52-F3E1-A8A3-CC1E3E36FCB9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/>
      </p:pic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3C4190EF-649F-28E3-4182-BC2F09D2A26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3926" y="5794383"/>
            <a:ext cx="5288919" cy="636345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6F25D88B-9D3A-C03C-EC51-531FF444469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78167" y="6301443"/>
            <a:ext cx="9513192" cy="1198354"/>
          </a:xfrm>
        </p:spPr>
        <p:txBody>
          <a:bodyPr/>
          <a:lstStyle/>
          <a:p>
            <a:r>
              <a:rPr lang="pl-PL" dirty="0" err="1">
                <a:solidFill>
                  <a:srgbClr val="CF192B"/>
                </a:solidFill>
              </a:rPr>
              <a:t>beauty</a:t>
            </a:r>
            <a:endParaRPr lang="pl-PL" dirty="0">
              <a:solidFill>
                <a:srgbClr val="CF192B"/>
              </a:solidFill>
            </a:endParaRPr>
          </a:p>
          <a:p>
            <a:endParaRPr lang="pl-PL" dirty="0">
              <a:solidFill>
                <a:srgbClr val="CF192B"/>
              </a:solidFill>
            </a:endParaRPr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69BDB85E-80DF-A121-ED00-95D7C3EA848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D7D19CC2-3E76-C7D5-79C0-F20D1A04C0B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8F041E9E-43A1-02A8-2583-B85784A3C8D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981575" y="8676820"/>
            <a:ext cx="5230547" cy="704746"/>
          </a:xfrm>
        </p:spPr>
        <p:txBody>
          <a:bodyPr/>
          <a:lstStyle/>
          <a:p>
            <a:endParaRPr lang="pl-PL" sz="5200"/>
          </a:p>
        </p:txBody>
      </p:sp>
      <p:pic>
        <p:nvPicPr>
          <p:cNvPr id="15" name="Symbol zastępczy obrazu 14" descr="Obraz zawierający przybory toaletowe, czerwony, czarne, ciemne&#10;&#10;Opis wygenerowany automatycznie">
            <a:extLst>
              <a:ext uri="{FF2B5EF4-FFF2-40B4-BE49-F238E27FC236}">
                <a16:creationId xmlns:a16="http://schemas.microsoft.com/office/drawing/2014/main" id="{0EA16D6D-6AE3-747A-B319-98CAE6D3E272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412" t="-2261" r="3024" b="1771"/>
          <a:stretch/>
        </p:blipFill>
        <p:spPr>
          <a:xfrm>
            <a:off x="3211316" y="1095375"/>
            <a:ext cx="7588448" cy="7450138"/>
          </a:xfrm>
        </p:spPr>
      </p:pic>
      <p:pic>
        <p:nvPicPr>
          <p:cNvPr id="10" name="Symbol zastępczy obrazu 16">
            <a:extLst>
              <a:ext uri="{FF2B5EF4-FFF2-40B4-BE49-F238E27FC236}">
                <a16:creationId xmlns:a16="http://schemas.microsoft.com/office/drawing/2014/main" id="{09F5143F-A57F-B3DB-5AC5-8DF98605362C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398" r="-2809" b="-13611"/>
          <a:stretch/>
        </p:blipFill>
        <p:spPr>
          <a:xfrm>
            <a:off x="834546" y="9560061"/>
            <a:ext cx="1731233" cy="449238"/>
          </a:xfrm>
        </p:spPr>
      </p:pic>
      <p:sp>
        <p:nvSpPr>
          <p:cNvPr id="11" name="Symbol zastępczy tekstu 29">
            <a:extLst>
              <a:ext uri="{FF2B5EF4-FFF2-40B4-BE49-F238E27FC236}">
                <a16:creationId xmlns:a16="http://schemas.microsoft.com/office/drawing/2014/main" id="{0AF8A2DA-35F7-E891-0589-22B66FD13C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6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C0112BDE-724B-758F-A928-9D71EC1CFA4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22770899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ymbol zastępczy obrazu 19">
            <a:extLst>
              <a:ext uri="{FF2B5EF4-FFF2-40B4-BE49-F238E27FC236}">
                <a16:creationId xmlns:a16="http://schemas.microsoft.com/office/drawing/2014/main" id="{A29AECB1-48A9-4F7C-865A-F9DAD56C6EA3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976" t="5483" r="380" b="-16290"/>
          <a:stretch/>
        </p:blipFill>
        <p:spPr>
          <a:xfrm>
            <a:off x="3211316" y="1095375"/>
            <a:ext cx="7588448" cy="7450138"/>
          </a:xfrm>
        </p:spPr>
      </p:pic>
      <p:pic>
        <p:nvPicPr>
          <p:cNvPr id="19" name="Symbol zastępczy obrazu 18" descr="Obraz zawierający tekst&#10;&#10;Opis wygenerowany automatycznie">
            <a:extLst>
              <a:ext uri="{FF2B5EF4-FFF2-40B4-BE49-F238E27FC236}">
                <a16:creationId xmlns:a16="http://schemas.microsoft.com/office/drawing/2014/main" id="{D6D2D232-CC52-F3E1-A8A3-CC1E3E36FCB9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/>
      </p:pic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3C4190EF-649F-28E3-4182-BC2F09D2A26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3926" y="5794383"/>
            <a:ext cx="5288919" cy="636345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6F25D88B-9D3A-C03C-EC51-531FF444469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78167" y="6301443"/>
            <a:ext cx="9513192" cy="1198354"/>
          </a:xfrm>
        </p:spPr>
        <p:txBody>
          <a:bodyPr/>
          <a:lstStyle/>
          <a:p>
            <a:r>
              <a:rPr lang="pl-PL" dirty="0">
                <a:solidFill>
                  <a:srgbClr val="CF192B"/>
                </a:solidFill>
              </a:rPr>
              <a:t>budowlanej</a:t>
            </a:r>
          </a:p>
          <a:p>
            <a:endParaRPr lang="pl-PL" dirty="0">
              <a:solidFill>
                <a:srgbClr val="CF192B"/>
              </a:solidFill>
            </a:endParaRPr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69BDB85E-80DF-A121-ED00-95D7C3EA848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D7D19CC2-3E76-C7D5-79C0-F20D1A04C0B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2" name="Symbol zastępczy tekstu 8">
            <a:extLst>
              <a:ext uri="{FF2B5EF4-FFF2-40B4-BE49-F238E27FC236}">
                <a16:creationId xmlns:a16="http://schemas.microsoft.com/office/drawing/2014/main" id="{269B9974-A307-6667-22BA-74BEB7FA26C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981575" y="8676820"/>
            <a:ext cx="5230547" cy="704746"/>
          </a:xfrm>
        </p:spPr>
        <p:txBody>
          <a:bodyPr/>
          <a:lstStyle/>
          <a:p>
            <a:endParaRPr lang="pl-PL" sz="5200"/>
          </a:p>
        </p:txBody>
      </p:sp>
      <p:pic>
        <p:nvPicPr>
          <p:cNvPr id="11" name="Symbol zastępczy obrazu 16">
            <a:extLst>
              <a:ext uri="{FF2B5EF4-FFF2-40B4-BE49-F238E27FC236}">
                <a16:creationId xmlns:a16="http://schemas.microsoft.com/office/drawing/2014/main" id="{7BCDBE39-492E-6BC2-9E19-992708D68516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398" r="-2809" b="-13611"/>
          <a:stretch/>
        </p:blipFill>
        <p:spPr>
          <a:xfrm>
            <a:off x="834546" y="9560061"/>
            <a:ext cx="1731233" cy="449238"/>
          </a:xfrm>
        </p:spPr>
      </p:pic>
      <p:sp>
        <p:nvSpPr>
          <p:cNvPr id="12" name="Symbol zastępczy tekstu 29">
            <a:extLst>
              <a:ext uri="{FF2B5EF4-FFF2-40B4-BE49-F238E27FC236}">
                <a16:creationId xmlns:a16="http://schemas.microsoft.com/office/drawing/2014/main" id="{9843488F-1632-2948-CDCE-5975898213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8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DF7FB1E1-A55F-51D5-F75F-DCCA510F25A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6118567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ymbol zastępczy obrazu 18" descr="Obraz zawierający tekst&#10;&#10;Opis wygenerowany automatycznie">
            <a:extLst>
              <a:ext uri="{FF2B5EF4-FFF2-40B4-BE49-F238E27FC236}">
                <a16:creationId xmlns:a16="http://schemas.microsoft.com/office/drawing/2014/main" id="{D6D2D232-CC52-F3E1-A8A3-CC1E3E36FCB9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/>
      </p:pic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3C4190EF-649F-28E3-4182-BC2F09D2A26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3926" y="5794383"/>
            <a:ext cx="5288919" cy="636345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6F25D88B-9D3A-C03C-EC51-531FF444469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78167" y="6301443"/>
            <a:ext cx="9513192" cy="1198354"/>
          </a:xfrm>
        </p:spPr>
        <p:txBody>
          <a:bodyPr/>
          <a:lstStyle/>
          <a:p>
            <a:r>
              <a:rPr lang="pl-PL" dirty="0" err="1">
                <a:solidFill>
                  <a:srgbClr val="CF192B"/>
                </a:solidFill>
              </a:rPr>
              <a:t>eventowej</a:t>
            </a:r>
            <a:endParaRPr lang="pl-PL" dirty="0">
              <a:solidFill>
                <a:srgbClr val="CF192B"/>
              </a:solidFill>
            </a:endParaRPr>
          </a:p>
          <a:p>
            <a:endParaRPr lang="pl-PL" dirty="0">
              <a:solidFill>
                <a:srgbClr val="CF192B"/>
              </a:solidFill>
            </a:endParaRPr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69BDB85E-80DF-A121-ED00-95D7C3EA848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D7D19CC2-3E76-C7D5-79C0-F20D1A04C0B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16" name="Symbol zastępczy obrazu 15" descr="Obraz zawierający tekst, w pomieszczeniu&#10;&#10;Opis wygenerowany automatycznie">
            <a:extLst>
              <a:ext uri="{FF2B5EF4-FFF2-40B4-BE49-F238E27FC236}">
                <a16:creationId xmlns:a16="http://schemas.microsoft.com/office/drawing/2014/main" id="{077FD462-D575-1A87-621A-12211D396A1A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215" t="-17062" r="-8" b="-39169"/>
          <a:stretch/>
        </p:blipFill>
        <p:spPr>
          <a:xfrm>
            <a:off x="3211316" y="1095375"/>
            <a:ext cx="7588448" cy="7450138"/>
          </a:xfrm>
        </p:spPr>
      </p:pic>
      <p:sp>
        <p:nvSpPr>
          <p:cNvPr id="4" name="Symbol zastępczy tekstu 8">
            <a:extLst>
              <a:ext uri="{FF2B5EF4-FFF2-40B4-BE49-F238E27FC236}">
                <a16:creationId xmlns:a16="http://schemas.microsoft.com/office/drawing/2014/main" id="{D36819FE-78E4-DC6E-F5DE-06C3CE69207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981575" y="8676820"/>
            <a:ext cx="5230547" cy="704746"/>
          </a:xfrm>
        </p:spPr>
        <p:txBody>
          <a:bodyPr/>
          <a:lstStyle/>
          <a:p>
            <a:endParaRPr lang="pl-PL" sz="5200"/>
          </a:p>
        </p:txBody>
      </p:sp>
      <p:pic>
        <p:nvPicPr>
          <p:cNvPr id="12" name="Symbol zastępczy obrazu 16">
            <a:extLst>
              <a:ext uri="{FF2B5EF4-FFF2-40B4-BE49-F238E27FC236}">
                <a16:creationId xmlns:a16="http://schemas.microsoft.com/office/drawing/2014/main" id="{3D2936D3-1698-A203-7F44-F5261FB934FF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398" r="-2809" b="-13611"/>
          <a:stretch/>
        </p:blipFill>
        <p:spPr>
          <a:xfrm>
            <a:off x="834546" y="9560061"/>
            <a:ext cx="1731233" cy="449238"/>
          </a:xfrm>
        </p:spPr>
      </p:pic>
      <p:sp>
        <p:nvSpPr>
          <p:cNvPr id="14" name="Symbol zastępczy tekstu 29">
            <a:extLst>
              <a:ext uri="{FF2B5EF4-FFF2-40B4-BE49-F238E27FC236}">
                <a16:creationId xmlns:a16="http://schemas.microsoft.com/office/drawing/2014/main" id="{4775495E-4A86-ED95-8E75-6455EEF202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20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5AD6A65B-65E3-BAAF-D30B-E772927C77A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2109477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ymbol zastępczy obrazu 18" descr="Obraz zawierający tekst&#10;&#10;Opis wygenerowany automatycznie">
            <a:extLst>
              <a:ext uri="{FF2B5EF4-FFF2-40B4-BE49-F238E27FC236}">
                <a16:creationId xmlns:a16="http://schemas.microsoft.com/office/drawing/2014/main" id="{D6D2D232-CC52-F3E1-A8A3-CC1E3E36FCB9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/>
      </p:pic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3C4190EF-649F-28E3-4182-BC2F09D2A26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3926" y="5794383"/>
            <a:ext cx="5288919" cy="636345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6F25D88B-9D3A-C03C-EC51-531FF444469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78167" y="6301443"/>
            <a:ext cx="9513192" cy="1198354"/>
          </a:xfrm>
        </p:spPr>
        <p:txBody>
          <a:bodyPr/>
          <a:lstStyle/>
          <a:p>
            <a:r>
              <a:rPr lang="pl-PL" dirty="0">
                <a:solidFill>
                  <a:srgbClr val="CF192B"/>
                </a:solidFill>
              </a:rPr>
              <a:t>finansowej</a:t>
            </a:r>
          </a:p>
          <a:p>
            <a:endParaRPr lang="pl-PL" dirty="0">
              <a:solidFill>
                <a:srgbClr val="CF192B"/>
              </a:solidFill>
            </a:endParaRPr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69BDB85E-80DF-A121-ED00-95D7C3EA848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D7D19CC2-3E76-C7D5-79C0-F20D1A04C0B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11" name="Symbol zastępczy obrazu 10" descr="Obraz zawierający w pomieszczeniu, gabinet/szafka&#10;&#10;Opis wygenerowany automatycznie">
            <a:extLst>
              <a:ext uri="{FF2B5EF4-FFF2-40B4-BE49-F238E27FC236}">
                <a16:creationId xmlns:a16="http://schemas.microsoft.com/office/drawing/2014/main" id="{E479C254-3F25-D28F-3B8E-5F423A79A54A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443" t="-6536" r="-15076" b="-1750"/>
          <a:stretch/>
        </p:blipFill>
        <p:spPr>
          <a:xfrm>
            <a:off x="4908884" y="1095375"/>
            <a:ext cx="5890880" cy="5594183"/>
          </a:xfrm>
        </p:spPr>
      </p:pic>
      <p:sp>
        <p:nvSpPr>
          <p:cNvPr id="2" name="Symbol zastępczy tekstu 8">
            <a:extLst>
              <a:ext uri="{FF2B5EF4-FFF2-40B4-BE49-F238E27FC236}">
                <a16:creationId xmlns:a16="http://schemas.microsoft.com/office/drawing/2014/main" id="{F5F20F27-5B60-18E7-C2A3-705EAE070AC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981575" y="8676820"/>
            <a:ext cx="5230547" cy="704746"/>
          </a:xfrm>
        </p:spPr>
        <p:txBody>
          <a:bodyPr/>
          <a:lstStyle/>
          <a:p>
            <a:endParaRPr lang="pl-PL" sz="5200"/>
          </a:p>
        </p:txBody>
      </p:sp>
      <p:pic>
        <p:nvPicPr>
          <p:cNvPr id="12" name="Symbol zastępczy obrazu 16">
            <a:extLst>
              <a:ext uri="{FF2B5EF4-FFF2-40B4-BE49-F238E27FC236}">
                <a16:creationId xmlns:a16="http://schemas.microsoft.com/office/drawing/2014/main" id="{1B151953-C403-E60E-29B7-AC541F63BCC0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398" r="-2809" b="-13611"/>
          <a:stretch/>
        </p:blipFill>
        <p:spPr>
          <a:xfrm>
            <a:off x="834546" y="9560061"/>
            <a:ext cx="1731233" cy="449238"/>
          </a:xfrm>
        </p:spPr>
      </p:pic>
      <p:sp>
        <p:nvSpPr>
          <p:cNvPr id="14" name="Symbol zastępczy tekstu 29">
            <a:extLst>
              <a:ext uri="{FF2B5EF4-FFF2-40B4-BE49-F238E27FC236}">
                <a16:creationId xmlns:a16="http://schemas.microsoft.com/office/drawing/2014/main" id="{5A9E6FF9-C54A-8E35-55ED-777C8044E0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8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7AEB1438-CA45-6A36-14C3-9EDB11E3DA0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10029715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ymbol zastępczy obrazu 18" descr="Obraz zawierający tekst&#10;&#10;Opis wygenerowany automatycznie">
            <a:extLst>
              <a:ext uri="{FF2B5EF4-FFF2-40B4-BE49-F238E27FC236}">
                <a16:creationId xmlns:a16="http://schemas.microsoft.com/office/drawing/2014/main" id="{D6D2D232-CC52-F3E1-A8A3-CC1E3E36FCB9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/>
      </p:pic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3C4190EF-649F-28E3-4182-BC2F09D2A26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3926" y="5794383"/>
            <a:ext cx="5288919" cy="636345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6F25D88B-9D3A-C03C-EC51-531FF444469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78167" y="6301443"/>
            <a:ext cx="9513192" cy="1198354"/>
          </a:xfrm>
        </p:spPr>
        <p:txBody>
          <a:bodyPr/>
          <a:lstStyle/>
          <a:p>
            <a:r>
              <a:rPr lang="pl-PL" dirty="0">
                <a:solidFill>
                  <a:srgbClr val="CF192B"/>
                </a:solidFill>
              </a:rPr>
              <a:t>prawnej</a:t>
            </a:r>
          </a:p>
          <a:p>
            <a:endParaRPr lang="pl-PL" dirty="0">
              <a:solidFill>
                <a:srgbClr val="CF192B"/>
              </a:solidFill>
            </a:endParaRPr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69BDB85E-80DF-A121-ED00-95D7C3EA848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D7D19CC2-3E76-C7D5-79C0-F20D1A04C0B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12" name="Symbol zastępczy obrazu 11" descr="Obraz zawierający w pomieszczeniu, ciemne&#10;&#10;Opis wygenerowany automatycznie">
            <a:extLst>
              <a:ext uri="{FF2B5EF4-FFF2-40B4-BE49-F238E27FC236}">
                <a16:creationId xmlns:a16="http://schemas.microsoft.com/office/drawing/2014/main" id="{03412F6F-2B6D-3242-E1B5-6D19EF15A7CC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6" t="-14958" r="322" b="-33395"/>
          <a:stretch/>
        </p:blipFill>
        <p:spPr>
          <a:xfrm>
            <a:off x="3211316" y="1095375"/>
            <a:ext cx="7588448" cy="7450138"/>
          </a:xfrm>
        </p:spPr>
      </p:pic>
      <p:sp>
        <p:nvSpPr>
          <p:cNvPr id="2" name="Symbol zastępczy tekstu 8">
            <a:extLst>
              <a:ext uri="{FF2B5EF4-FFF2-40B4-BE49-F238E27FC236}">
                <a16:creationId xmlns:a16="http://schemas.microsoft.com/office/drawing/2014/main" id="{2BC5BF4B-F469-68CB-19C8-51B33B7D291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981575" y="8676820"/>
            <a:ext cx="5230547" cy="704746"/>
          </a:xfrm>
        </p:spPr>
        <p:txBody>
          <a:bodyPr/>
          <a:lstStyle/>
          <a:p>
            <a:endParaRPr lang="pl-PL" sz="5200"/>
          </a:p>
        </p:txBody>
      </p:sp>
      <p:pic>
        <p:nvPicPr>
          <p:cNvPr id="11" name="Symbol zastępczy obrazu 16">
            <a:extLst>
              <a:ext uri="{FF2B5EF4-FFF2-40B4-BE49-F238E27FC236}">
                <a16:creationId xmlns:a16="http://schemas.microsoft.com/office/drawing/2014/main" id="{B86EC2BF-4AA0-F3A5-F48D-2A0B2FC1F78F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398" r="-2809" b="-13611"/>
          <a:stretch/>
        </p:blipFill>
        <p:spPr>
          <a:xfrm>
            <a:off x="834546" y="9560061"/>
            <a:ext cx="1731233" cy="449238"/>
          </a:xfrm>
        </p:spPr>
      </p:pic>
      <p:sp>
        <p:nvSpPr>
          <p:cNvPr id="14" name="Symbol zastępczy tekstu 29">
            <a:extLst>
              <a:ext uri="{FF2B5EF4-FFF2-40B4-BE49-F238E27FC236}">
                <a16:creationId xmlns:a16="http://schemas.microsoft.com/office/drawing/2014/main" id="{C8F6632B-391C-4C75-2785-52E422BF90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8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029D8D8D-847E-9514-88BC-A1F9BB0E7A3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26641581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ymbol zastępczy obrazu 18" descr="Obraz zawierający tekst&#10;&#10;Opis wygenerowany automatycznie">
            <a:extLst>
              <a:ext uri="{FF2B5EF4-FFF2-40B4-BE49-F238E27FC236}">
                <a16:creationId xmlns:a16="http://schemas.microsoft.com/office/drawing/2014/main" id="{D6D2D232-CC52-F3E1-A8A3-CC1E3E36FCB9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/>
      </p:pic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3C4190EF-649F-28E3-4182-BC2F09D2A26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3926" y="5794383"/>
            <a:ext cx="5288919" cy="636345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6F25D88B-9D3A-C03C-EC51-531FF444469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90509" y="6313216"/>
            <a:ext cx="9513192" cy="1198354"/>
          </a:xfrm>
        </p:spPr>
        <p:txBody>
          <a:bodyPr/>
          <a:lstStyle/>
          <a:p>
            <a:r>
              <a:rPr lang="pl-PL" spc="-500" dirty="0">
                <a:solidFill>
                  <a:srgbClr val="CF192B"/>
                </a:solidFill>
              </a:rPr>
              <a:t>nieruchomości</a:t>
            </a:r>
          </a:p>
          <a:p>
            <a:endParaRPr lang="pl-PL" spc="-500" dirty="0">
              <a:solidFill>
                <a:srgbClr val="CF192B"/>
              </a:solidFill>
            </a:endParaRPr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69BDB85E-80DF-A121-ED00-95D7C3EA848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D7D19CC2-3E76-C7D5-79C0-F20D1A04C0B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11" name="Symbol zastępczy obrazu 10">
            <a:extLst>
              <a:ext uri="{FF2B5EF4-FFF2-40B4-BE49-F238E27FC236}">
                <a16:creationId xmlns:a16="http://schemas.microsoft.com/office/drawing/2014/main" id="{C180D328-23F7-832D-F21D-CA6517C5FA89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81" t="-11427" r="-196" b="-24264"/>
          <a:stretch/>
        </p:blipFill>
        <p:spPr>
          <a:xfrm>
            <a:off x="3211315" y="1069641"/>
            <a:ext cx="7588448" cy="7450138"/>
          </a:xfrm>
        </p:spPr>
      </p:pic>
      <p:sp>
        <p:nvSpPr>
          <p:cNvPr id="2" name="Symbol zastępczy tekstu 8">
            <a:extLst>
              <a:ext uri="{FF2B5EF4-FFF2-40B4-BE49-F238E27FC236}">
                <a16:creationId xmlns:a16="http://schemas.microsoft.com/office/drawing/2014/main" id="{27EB677E-7F1A-7308-5E7A-3DB13B52257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981575" y="8676820"/>
            <a:ext cx="5230547" cy="704746"/>
          </a:xfrm>
        </p:spPr>
        <p:txBody>
          <a:bodyPr/>
          <a:lstStyle/>
          <a:p>
            <a:endParaRPr lang="pl-PL" sz="5200"/>
          </a:p>
        </p:txBody>
      </p:sp>
      <p:pic>
        <p:nvPicPr>
          <p:cNvPr id="12" name="Symbol zastępczy obrazu 16">
            <a:extLst>
              <a:ext uri="{FF2B5EF4-FFF2-40B4-BE49-F238E27FC236}">
                <a16:creationId xmlns:a16="http://schemas.microsoft.com/office/drawing/2014/main" id="{5AB9A8FA-3DCC-8231-681B-0BB91FB13F20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398" r="-2809" b="-13611"/>
          <a:stretch/>
        </p:blipFill>
        <p:spPr>
          <a:xfrm>
            <a:off x="834546" y="9560061"/>
            <a:ext cx="1731233" cy="449238"/>
          </a:xfrm>
        </p:spPr>
      </p:pic>
      <p:sp>
        <p:nvSpPr>
          <p:cNvPr id="14" name="Symbol zastępczy tekstu 29">
            <a:extLst>
              <a:ext uri="{FF2B5EF4-FFF2-40B4-BE49-F238E27FC236}">
                <a16:creationId xmlns:a16="http://schemas.microsoft.com/office/drawing/2014/main" id="{5C08F5E9-A19C-6BD5-91BD-2D5EFF8FE6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8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DA8A4E87-E02D-29AA-8FDD-2183B49B3FD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6378167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ymbol zastępczy obrazu 18" descr="Obraz zawierający tekst&#10;&#10;Opis wygenerowany automatycznie">
            <a:extLst>
              <a:ext uri="{FF2B5EF4-FFF2-40B4-BE49-F238E27FC236}">
                <a16:creationId xmlns:a16="http://schemas.microsoft.com/office/drawing/2014/main" id="{D6D2D232-CC52-F3E1-A8A3-CC1E3E36FCB9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/>
      </p:pic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3C4190EF-649F-28E3-4182-BC2F09D2A26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3926" y="5794383"/>
            <a:ext cx="5288919" cy="636345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6F25D88B-9D3A-C03C-EC51-531FF444469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78167" y="6253317"/>
            <a:ext cx="9513192" cy="1198354"/>
          </a:xfrm>
        </p:spPr>
        <p:txBody>
          <a:bodyPr/>
          <a:lstStyle/>
          <a:p>
            <a:r>
              <a:rPr lang="pl-PL" dirty="0">
                <a:solidFill>
                  <a:srgbClr val="CF192B"/>
                </a:solidFill>
              </a:rPr>
              <a:t>przemysłowej</a:t>
            </a:r>
          </a:p>
          <a:p>
            <a:endParaRPr lang="pl-PL" dirty="0">
              <a:solidFill>
                <a:srgbClr val="CF192B"/>
              </a:solidFill>
            </a:endParaRPr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69BDB85E-80DF-A121-ED00-95D7C3EA848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D7D19CC2-3E76-C7D5-79C0-F20D1A04C0B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12" name="Symbol zastępczy obrazu 11" descr="Obraz zawierający zabawka&#10;&#10;Opis wygenerowany automatycznie">
            <a:extLst>
              <a:ext uri="{FF2B5EF4-FFF2-40B4-BE49-F238E27FC236}">
                <a16:creationId xmlns:a16="http://schemas.microsoft.com/office/drawing/2014/main" id="{7EB82C29-753D-0B17-E67A-B48384FBC450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926" t="-358" r="-9" b="-20027"/>
          <a:stretch/>
        </p:blipFill>
        <p:spPr>
          <a:xfrm>
            <a:off x="3211316" y="1095375"/>
            <a:ext cx="7588448" cy="7450138"/>
          </a:xfrm>
        </p:spPr>
      </p:pic>
      <p:sp>
        <p:nvSpPr>
          <p:cNvPr id="2" name="Symbol zastępczy tekstu 8">
            <a:extLst>
              <a:ext uri="{FF2B5EF4-FFF2-40B4-BE49-F238E27FC236}">
                <a16:creationId xmlns:a16="http://schemas.microsoft.com/office/drawing/2014/main" id="{EE8E2C27-4E84-2037-C449-A6CB1F84852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981575" y="8676820"/>
            <a:ext cx="5230547" cy="704746"/>
          </a:xfrm>
        </p:spPr>
        <p:txBody>
          <a:bodyPr/>
          <a:lstStyle/>
          <a:p>
            <a:endParaRPr lang="pl-PL" sz="5200"/>
          </a:p>
        </p:txBody>
      </p:sp>
      <p:pic>
        <p:nvPicPr>
          <p:cNvPr id="11" name="Symbol zastępczy obrazu 16">
            <a:extLst>
              <a:ext uri="{FF2B5EF4-FFF2-40B4-BE49-F238E27FC236}">
                <a16:creationId xmlns:a16="http://schemas.microsoft.com/office/drawing/2014/main" id="{FB876F84-EDFC-F243-620F-362D2153BEE2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398" r="-2809" b="-13611"/>
          <a:stretch/>
        </p:blipFill>
        <p:spPr>
          <a:xfrm>
            <a:off x="834546" y="9560061"/>
            <a:ext cx="1731233" cy="449238"/>
          </a:xfrm>
        </p:spPr>
      </p:pic>
      <p:sp>
        <p:nvSpPr>
          <p:cNvPr id="14" name="Symbol zastępczy tekstu 29">
            <a:extLst>
              <a:ext uri="{FF2B5EF4-FFF2-40B4-BE49-F238E27FC236}">
                <a16:creationId xmlns:a16="http://schemas.microsoft.com/office/drawing/2014/main" id="{60A97315-EEA6-286B-EEC0-8943106DBC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8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B5ED5A0E-0189-2ECE-EE8C-481D07D8B04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5754377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ymbol zastępczy obrazu 18" descr="Obraz zawierający tekst&#10;&#10;Opis wygenerowany automatycznie">
            <a:extLst>
              <a:ext uri="{FF2B5EF4-FFF2-40B4-BE49-F238E27FC236}">
                <a16:creationId xmlns:a16="http://schemas.microsoft.com/office/drawing/2014/main" id="{D6D2D232-CC52-F3E1-A8A3-CC1E3E36FCB9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/>
      </p:pic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3C4190EF-649F-28E3-4182-BC2F09D2A26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3926" y="5794383"/>
            <a:ext cx="5288919" cy="636345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6F25D88B-9D3A-C03C-EC51-531FF444469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77388" y="6277184"/>
            <a:ext cx="9513192" cy="1198354"/>
          </a:xfrm>
        </p:spPr>
        <p:txBody>
          <a:bodyPr/>
          <a:lstStyle/>
          <a:p>
            <a:r>
              <a:rPr lang="pl-PL" sz="7900" spc="-120" dirty="0">
                <a:solidFill>
                  <a:srgbClr val="CF192B"/>
                </a:solidFill>
              </a:rPr>
              <a:t>wsparcie biznesu</a:t>
            </a:r>
          </a:p>
          <a:p>
            <a:endParaRPr lang="pl-PL" sz="7900" spc="-120" dirty="0">
              <a:solidFill>
                <a:srgbClr val="CF192B"/>
              </a:solidFill>
            </a:endParaRPr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69BDB85E-80DF-A121-ED00-95D7C3EA848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D7D19CC2-3E76-C7D5-79C0-F20D1A04C0B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11" name="Symbol zastępczy obrazu 10" descr="Obraz zawierający w pomieszczeniu, półka, biuro, meble&#10;&#10;Opis wygenerowany automatycznie">
            <a:extLst>
              <a:ext uri="{FF2B5EF4-FFF2-40B4-BE49-F238E27FC236}">
                <a16:creationId xmlns:a16="http://schemas.microsoft.com/office/drawing/2014/main" id="{7C5590CE-EF2D-0C34-0D6C-1AF5AACD7C3B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1" t="-11081" r="-8" b="-56834"/>
          <a:stretch/>
        </p:blipFill>
        <p:spPr>
          <a:xfrm>
            <a:off x="3327888" y="1209821"/>
            <a:ext cx="7471876" cy="7335691"/>
          </a:xfrm>
        </p:spPr>
      </p:pic>
      <p:sp>
        <p:nvSpPr>
          <p:cNvPr id="2" name="Symbol zastępczy tekstu 8">
            <a:extLst>
              <a:ext uri="{FF2B5EF4-FFF2-40B4-BE49-F238E27FC236}">
                <a16:creationId xmlns:a16="http://schemas.microsoft.com/office/drawing/2014/main" id="{EB5D3E56-9316-D67A-1132-33E12CFFAD4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981575" y="8676820"/>
            <a:ext cx="5230547" cy="704746"/>
          </a:xfrm>
        </p:spPr>
        <p:txBody>
          <a:bodyPr/>
          <a:lstStyle/>
          <a:p>
            <a:endParaRPr lang="pl-PL" sz="5200"/>
          </a:p>
        </p:txBody>
      </p:sp>
      <p:pic>
        <p:nvPicPr>
          <p:cNvPr id="12" name="Symbol zastępczy obrazu 16">
            <a:extLst>
              <a:ext uri="{FF2B5EF4-FFF2-40B4-BE49-F238E27FC236}">
                <a16:creationId xmlns:a16="http://schemas.microsoft.com/office/drawing/2014/main" id="{0E822108-76C4-D5F6-E711-2E362FBF10CE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398" r="-2809" b="-13611"/>
          <a:stretch/>
        </p:blipFill>
        <p:spPr>
          <a:xfrm>
            <a:off x="834546" y="9560061"/>
            <a:ext cx="1731233" cy="449238"/>
          </a:xfrm>
        </p:spPr>
      </p:pic>
      <p:sp>
        <p:nvSpPr>
          <p:cNvPr id="14" name="Symbol zastępczy tekstu 29">
            <a:extLst>
              <a:ext uri="{FF2B5EF4-FFF2-40B4-BE49-F238E27FC236}">
                <a16:creationId xmlns:a16="http://schemas.microsoft.com/office/drawing/2014/main" id="{8CDC26BB-DCEE-75B4-6EE3-851A9C3BF5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8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FFF67B3D-5766-2D2C-81D9-EDE675EFBD5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39221584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ymbol zastępczy obrazu 18" descr="Obraz zawierający tekst&#10;&#10;Opis wygenerowany automatycznie">
            <a:extLst>
              <a:ext uri="{FF2B5EF4-FFF2-40B4-BE49-F238E27FC236}">
                <a16:creationId xmlns:a16="http://schemas.microsoft.com/office/drawing/2014/main" id="{D6D2D232-CC52-F3E1-A8A3-CC1E3E36FCB9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/>
      </p:pic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3C4190EF-649F-28E3-4182-BC2F09D2A26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3926" y="5794383"/>
            <a:ext cx="5288919" cy="636345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6F25D88B-9D3A-C03C-EC51-531FF444469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90509" y="6321869"/>
            <a:ext cx="9513192" cy="1198354"/>
          </a:xfrm>
        </p:spPr>
        <p:txBody>
          <a:bodyPr/>
          <a:lstStyle/>
          <a:p>
            <a:r>
              <a:rPr lang="pl-PL" dirty="0">
                <a:solidFill>
                  <a:srgbClr val="CF192B"/>
                </a:solidFill>
              </a:rPr>
              <a:t>marketingowej</a:t>
            </a:r>
          </a:p>
          <a:p>
            <a:endParaRPr lang="pl-PL" dirty="0">
              <a:solidFill>
                <a:srgbClr val="CF192B"/>
              </a:solidFill>
            </a:endParaRPr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69BDB85E-80DF-A121-ED00-95D7C3EA848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D7D19CC2-3E76-C7D5-79C0-F20D1A04C0B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11" name="Symbol zastępczy obrazu 10">
            <a:extLst>
              <a:ext uri="{FF2B5EF4-FFF2-40B4-BE49-F238E27FC236}">
                <a16:creationId xmlns:a16="http://schemas.microsoft.com/office/drawing/2014/main" id="{812107D3-E676-B499-9490-CF09C673F1C6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8" r="6828"/>
          <a:stretch>
            <a:fillRect/>
          </a:stretch>
        </p:blipFill>
        <p:spPr>
          <a:xfrm>
            <a:off x="4260091" y="1283368"/>
            <a:ext cx="6058417" cy="5947994"/>
          </a:xfrm>
        </p:spPr>
      </p:pic>
      <p:sp>
        <p:nvSpPr>
          <p:cNvPr id="2" name="Symbol zastępczy tekstu 8">
            <a:extLst>
              <a:ext uri="{FF2B5EF4-FFF2-40B4-BE49-F238E27FC236}">
                <a16:creationId xmlns:a16="http://schemas.microsoft.com/office/drawing/2014/main" id="{D5D060D7-EA6F-6FA4-2205-7AF646899F7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981575" y="8676820"/>
            <a:ext cx="5230547" cy="704746"/>
          </a:xfrm>
        </p:spPr>
        <p:txBody>
          <a:bodyPr/>
          <a:lstStyle/>
          <a:p>
            <a:endParaRPr lang="pl-PL" sz="5200"/>
          </a:p>
        </p:txBody>
      </p:sp>
      <p:pic>
        <p:nvPicPr>
          <p:cNvPr id="12" name="Symbol zastępczy obrazu 16">
            <a:extLst>
              <a:ext uri="{FF2B5EF4-FFF2-40B4-BE49-F238E27FC236}">
                <a16:creationId xmlns:a16="http://schemas.microsoft.com/office/drawing/2014/main" id="{F933673B-1F75-7892-E9DB-38C99F5E5268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398" r="-2809" b="-13611"/>
          <a:stretch/>
        </p:blipFill>
        <p:spPr>
          <a:xfrm>
            <a:off x="834546" y="9560061"/>
            <a:ext cx="1731233" cy="449238"/>
          </a:xfrm>
        </p:spPr>
      </p:pic>
      <p:sp>
        <p:nvSpPr>
          <p:cNvPr id="14" name="Symbol zastępczy tekstu 29">
            <a:extLst>
              <a:ext uri="{FF2B5EF4-FFF2-40B4-BE49-F238E27FC236}">
                <a16:creationId xmlns:a16="http://schemas.microsoft.com/office/drawing/2014/main" id="{DBB36774-1B8D-E270-5C8F-6FCAE2DFEA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8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A49C31CD-4A00-2420-4080-DB9832DC44C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8818930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ymbol zastępczy obrazu 18" descr="Obraz zawierający tekst&#10;&#10;Opis wygenerowany automatycznie">
            <a:extLst>
              <a:ext uri="{FF2B5EF4-FFF2-40B4-BE49-F238E27FC236}">
                <a16:creationId xmlns:a16="http://schemas.microsoft.com/office/drawing/2014/main" id="{D6D2D232-CC52-F3E1-A8A3-CC1E3E36FCB9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/>
      </p:pic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3C4190EF-649F-28E3-4182-BC2F09D2A26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3926" y="5794383"/>
            <a:ext cx="5288919" cy="636345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6F25D88B-9D3A-C03C-EC51-531FF444469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84148" y="6323710"/>
            <a:ext cx="9513192" cy="1198354"/>
          </a:xfrm>
        </p:spPr>
        <p:txBody>
          <a:bodyPr/>
          <a:lstStyle/>
          <a:p>
            <a:r>
              <a:rPr lang="pl-PL" dirty="0">
                <a:solidFill>
                  <a:srgbClr val="CF192B"/>
                </a:solidFill>
              </a:rPr>
              <a:t>e-Commerce</a:t>
            </a:r>
          </a:p>
          <a:p>
            <a:endParaRPr lang="pl-PL" dirty="0">
              <a:solidFill>
                <a:srgbClr val="CF192B"/>
              </a:solidFill>
            </a:endParaRPr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69BDB85E-80DF-A121-ED00-95D7C3EA848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D7D19CC2-3E76-C7D5-79C0-F20D1A04C0B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12" name="Symbol zastępczy obrazu 11" descr="Obraz zawierający tekst, pojemnik&#10;&#10;Opis wygenerowany automatycznie">
            <a:extLst>
              <a:ext uri="{FF2B5EF4-FFF2-40B4-BE49-F238E27FC236}">
                <a16:creationId xmlns:a16="http://schemas.microsoft.com/office/drawing/2014/main" id="{A2FF49A4-CCC8-E102-91B0-339AD7AFA9D1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224" t="-9649" r="1457" b="-34808"/>
          <a:stretch/>
        </p:blipFill>
        <p:spPr>
          <a:xfrm>
            <a:off x="3273574" y="1095375"/>
            <a:ext cx="7526189" cy="7389014"/>
          </a:xfrm>
        </p:spPr>
      </p:pic>
      <p:sp>
        <p:nvSpPr>
          <p:cNvPr id="2" name="Symbol zastępczy tekstu 8">
            <a:extLst>
              <a:ext uri="{FF2B5EF4-FFF2-40B4-BE49-F238E27FC236}">
                <a16:creationId xmlns:a16="http://schemas.microsoft.com/office/drawing/2014/main" id="{85CAFC64-74CA-6E92-13EC-2311DDE0C7F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981575" y="8676820"/>
            <a:ext cx="5230547" cy="704746"/>
          </a:xfrm>
        </p:spPr>
        <p:txBody>
          <a:bodyPr/>
          <a:lstStyle/>
          <a:p>
            <a:endParaRPr lang="pl-PL" sz="5200"/>
          </a:p>
        </p:txBody>
      </p:sp>
      <p:pic>
        <p:nvPicPr>
          <p:cNvPr id="11" name="Symbol zastępczy obrazu 16">
            <a:extLst>
              <a:ext uri="{FF2B5EF4-FFF2-40B4-BE49-F238E27FC236}">
                <a16:creationId xmlns:a16="http://schemas.microsoft.com/office/drawing/2014/main" id="{946CE4D3-310D-0959-23EA-E20A3A9167D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398" r="-2809" b="-13611"/>
          <a:stretch/>
        </p:blipFill>
        <p:spPr>
          <a:xfrm>
            <a:off x="834546" y="9560061"/>
            <a:ext cx="1731233" cy="449238"/>
          </a:xfrm>
          <a:prstGeom prst="rect">
            <a:avLst/>
          </a:prstGeom>
        </p:spPr>
      </p:pic>
      <p:sp>
        <p:nvSpPr>
          <p:cNvPr id="14" name="Symbol zastępczy tekstu 29">
            <a:extLst>
              <a:ext uri="{FF2B5EF4-FFF2-40B4-BE49-F238E27FC236}">
                <a16:creationId xmlns:a16="http://schemas.microsoft.com/office/drawing/2014/main" id="{50E51B65-B959-A3F7-E40E-F305051597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8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61FAF3E6-423E-7023-6ADF-937BC5B6C7E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2674431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ymbol zastępczy obrazu 18" descr="Obraz zawierający tekst&#10;&#10;Opis wygenerowany automatycznie">
            <a:extLst>
              <a:ext uri="{FF2B5EF4-FFF2-40B4-BE49-F238E27FC236}">
                <a16:creationId xmlns:a16="http://schemas.microsoft.com/office/drawing/2014/main" id="{D6D2D232-CC52-F3E1-A8A3-CC1E3E36FCB9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/>
      </p:pic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3C4190EF-649F-28E3-4182-BC2F09D2A26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3926" y="5794383"/>
            <a:ext cx="5288919" cy="636345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6F25D88B-9D3A-C03C-EC51-531FF444469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84148" y="6323710"/>
            <a:ext cx="9513192" cy="1198354"/>
          </a:xfrm>
        </p:spPr>
        <p:txBody>
          <a:bodyPr/>
          <a:lstStyle/>
          <a:p>
            <a:r>
              <a:rPr lang="pl-PL" dirty="0">
                <a:solidFill>
                  <a:srgbClr val="CF192B"/>
                </a:solidFill>
              </a:rPr>
              <a:t>edukacyjnej</a:t>
            </a:r>
          </a:p>
          <a:p>
            <a:endParaRPr lang="pl-PL" dirty="0">
              <a:solidFill>
                <a:srgbClr val="CF192B"/>
              </a:solidFill>
            </a:endParaRPr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69BDB85E-80DF-A121-ED00-95D7C3EA848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D7D19CC2-3E76-C7D5-79C0-F20D1A04C0B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11" name="Symbol zastępczy obrazu 10" descr="Obraz zawierający w pomieszczeniu, stacjonarny, przyrząd do pisania, ołówek&#10;&#10;Opis wygenerowany automatycznie">
            <a:extLst>
              <a:ext uri="{FF2B5EF4-FFF2-40B4-BE49-F238E27FC236}">
                <a16:creationId xmlns:a16="http://schemas.microsoft.com/office/drawing/2014/main" id="{CD302248-51EF-BBFE-47D8-1F9926E296EA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1" r="7926" b="-794"/>
          <a:stretch/>
        </p:blipFill>
        <p:spPr>
          <a:xfrm>
            <a:off x="5250049" y="1400198"/>
            <a:ext cx="5164618" cy="5070486"/>
          </a:xfrm>
        </p:spPr>
      </p:pic>
      <p:sp>
        <p:nvSpPr>
          <p:cNvPr id="2" name="Symbol zastępczy tekstu 8">
            <a:extLst>
              <a:ext uri="{FF2B5EF4-FFF2-40B4-BE49-F238E27FC236}">
                <a16:creationId xmlns:a16="http://schemas.microsoft.com/office/drawing/2014/main" id="{3B475F80-4B4A-2ED0-38A5-43379555078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981575" y="8676820"/>
            <a:ext cx="5230547" cy="704746"/>
          </a:xfrm>
        </p:spPr>
        <p:txBody>
          <a:bodyPr/>
          <a:lstStyle/>
          <a:p>
            <a:endParaRPr lang="pl-PL" sz="5200"/>
          </a:p>
        </p:txBody>
      </p:sp>
      <p:pic>
        <p:nvPicPr>
          <p:cNvPr id="12" name="Symbol zastępczy obrazu 16">
            <a:extLst>
              <a:ext uri="{FF2B5EF4-FFF2-40B4-BE49-F238E27FC236}">
                <a16:creationId xmlns:a16="http://schemas.microsoft.com/office/drawing/2014/main" id="{695637A6-CBBD-A128-3D9B-C2BA60CC467E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398" r="-2809" b="-13611"/>
          <a:stretch/>
        </p:blipFill>
        <p:spPr>
          <a:xfrm>
            <a:off x="834546" y="9560061"/>
            <a:ext cx="1731233" cy="449238"/>
          </a:xfrm>
        </p:spPr>
      </p:pic>
      <p:sp>
        <p:nvSpPr>
          <p:cNvPr id="14" name="Symbol zastępczy tekstu 29">
            <a:extLst>
              <a:ext uri="{FF2B5EF4-FFF2-40B4-BE49-F238E27FC236}">
                <a16:creationId xmlns:a16="http://schemas.microsoft.com/office/drawing/2014/main" id="{83A3C5E5-7DF1-DDEA-C50C-50F752E1A5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8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F6EB6450-AA15-5D3C-F44E-92749EA47A4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41993263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ymbol zastępczy obrazu 18" descr="Obraz zawierający tekst&#10;&#10;Opis wygenerowany automatycznie">
            <a:extLst>
              <a:ext uri="{FF2B5EF4-FFF2-40B4-BE49-F238E27FC236}">
                <a16:creationId xmlns:a16="http://schemas.microsoft.com/office/drawing/2014/main" id="{D6D2D232-CC52-F3E1-A8A3-CC1E3E36FCB9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/>
      </p:pic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3C4190EF-649F-28E3-4182-BC2F09D2A26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3926" y="5794383"/>
            <a:ext cx="5288919" cy="636345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6F25D88B-9D3A-C03C-EC51-531FF444469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75369" y="6293103"/>
            <a:ext cx="9513192" cy="1198354"/>
          </a:xfrm>
        </p:spPr>
        <p:txBody>
          <a:bodyPr/>
          <a:lstStyle/>
          <a:p>
            <a:r>
              <a:rPr lang="pl-PL" dirty="0">
                <a:solidFill>
                  <a:srgbClr val="CF192B"/>
                </a:solidFill>
              </a:rPr>
              <a:t>energetycznej</a:t>
            </a:r>
          </a:p>
          <a:p>
            <a:endParaRPr lang="pl-PL" dirty="0">
              <a:solidFill>
                <a:srgbClr val="CF192B"/>
              </a:solidFill>
            </a:endParaRPr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69BDB85E-80DF-A121-ED00-95D7C3EA848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D7D19CC2-3E76-C7D5-79C0-F20D1A04C0B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11" name="Symbol zastępczy obrazu 10" descr="Obraz zawierający ogniwo słoneczne&#10;&#10;Opis wygenerowany automatycznie">
            <a:extLst>
              <a:ext uri="{FF2B5EF4-FFF2-40B4-BE49-F238E27FC236}">
                <a16:creationId xmlns:a16="http://schemas.microsoft.com/office/drawing/2014/main" id="{172BBC49-F173-8C8E-CD67-5EF4044FF2EB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332" t="-7993" r="-1729" b="-46808"/>
          <a:stretch/>
        </p:blipFill>
        <p:spPr>
          <a:xfrm>
            <a:off x="3125127" y="1095374"/>
            <a:ext cx="7722763" cy="7582005"/>
          </a:xfrm>
        </p:spPr>
      </p:pic>
      <p:sp>
        <p:nvSpPr>
          <p:cNvPr id="2" name="Symbol zastępczy tekstu 8">
            <a:extLst>
              <a:ext uri="{FF2B5EF4-FFF2-40B4-BE49-F238E27FC236}">
                <a16:creationId xmlns:a16="http://schemas.microsoft.com/office/drawing/2014/main" id="{5CBAB992-0C10-DAD8-E999-05C7D283293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981575" y="8676820"/>
            <a:ext cx="5230547" cy="704746"/>
          </a:xfrm>
        </p:spPr>
        <p:txBody>
          <a:bodyPr/>
          <a:lstStyle/>
          <a:p>
            <a:endParaRPr lang="pl-PL" sz="5200"/>
          </a:p>
        </p:txBody>
      </p:sp>
      <p:pic>
        <p:nvPicPr>
          <p:cNvPr id="12" name="Symbol zastępczy obrazu 16">
            <a:extLst>
              <a:ext uri="{FF2B5EF4-FFF2-40B4-BE49-F238E27FC236}">
                <a16:creationId xmlns:a16="http://schemas.microsoft.com/office/drawing/2014/main" id="{865BBABF-3C04-E280-51F2-F68378599033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398" r="-2809" b="-13611"/>
          <a:stretch/>
        </p:blipFill>
        <p:spPr>
          <a:xfrm>
            <a:off x="834546" y="9560061"/>
            <a:ext cx="1731233" cy="449238"/>
          </a:xfrm>
        </p:spPr>
      </p:pic>
      <p:sp>
        <p:nvSpPr>
          <p:cNvPr id="14" name="Symbol zastępczy tekstu 29">
            <a:extLst>
              <a:ext uri="{FF2B5EF4-FFF2-40B4-BE49-F238E27FC236}">
                <a16:creationId xmlns:a16="http://schemas.microsoft.com/office/drawing/2014/main" id="{1E0E00C3-73CD-87DC-F21D-2BAE72882F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8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F3157A7B-287F-A210-6302-3940FDD881F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5067468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ymbol zastępczy obrazu 18" descr="Obraz zawierający tekst&#10;&#10;Opis wygenerowany automatycznie">
            <a:extLst>
              <a:ext uri="{FF2B5EF4-FFF2-40B4-BE49-F238E27FC236}">
                <a16:creationId xmlns:a16="http://schemas.microsoft.com/office/drawing/2014/main" id="{D6D2D232-CC52-F3E1-A8A3-CC1E3E36FCB9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/>
      </p:pic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3C4190EF-649F-28E3-4182-BC2F09D2A26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3926" y="5794383"/>
            <a:ext cx="5288919" cy="636345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6F25D88B-9D3A-C03C-EC51-531FF444469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74467" y="6334476"/>
            <a:ext cx="11404336" cy="1198354"/>
          </a:xfrm>
        </p:spPr>
        <p:txBody>
          <a:bodyPr/>
          <a:lstStyle/>
          <a:p>
            <a:r>
              <a:rPr lang="pl-PL" sz="8000" dirty="0">
                <a:solidFill>
                  <a:srgbClr val="CF192B"/>
                </a:solidFill>
              </a:rPr>
              <a:t>gastronomicznej</a:t>
            </a:r>
          </a:p>
          <a:p>
            <a:endParaRPr lang="pl-PL" sz="8000" dirty="0">
              <a:solidFill>
                <a:srgbClr val="CF192B"/>
              </a:solidFill>
            </a:endParaRPr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69BDB85E-80DF-A121-ED00-95D7C3EA848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D7D19CC2-3E76-C7D5-79C0-F20D1A04C0B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12" name="Symbol zastępczy obrazu 11" descr="Obraz zawierający meble, stół, stół w jadalni&#10;&#10;Opis wygenerowany automatycznie">
            <a:extLst>
              <a:ext uri="{FF2B5EF4-FFF2-40B4-BE49-F238E27FC236}">
                <a16:creationId xmlns:a16="http://schemas.microsoft.com/office/drawing/2014/main" id="{447F3980-EBBF-0C41-C25F-2B16D28A512F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0" t="-24435" r="1445" b="5485"/>
          <a:stretch/>
        </p:blipFill>
        <p:spPr>
          <a:xfrm>
            <a:off x="4721400" y="1026941"/>
            <a:ext cx="6078363" cy="5682607"/>
          </a:xfrm>
        </p:spPr>
      </p:pic>
      <p:sp>
        <p:nvSpPr>
          <p:cNvPr id="2" name="Symbol zastępczy tekstu 8">
            <a:extLst>
              <a:ext uri="{FF2B5EF4-FFF2-40B4-BE49-F238E27FC236}">
                <a16:creationId xmlns:a16="http://schemas.microsoft.com/office/drawing/2014/main" id="{F16BBAFC-5F61-CCE5-5E32-6C3BA061B08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981575" y="8676820"/>
            <a:ext cx="5230547" cy="704746"/>
          </a:xfrm>
        </p:spPr>
        <p:txBody>
          <a:bodyPr/>
          <a:lstStyle/>
          <a:p>
            <a:endParaRPr lang="pl-PL" sz="5200"/>
          </a:p>
        </p:txBody>
      </p:sp>
      <p:pic>
        <p:nvPicPr>
          <p:cNvPr id="11" name="Symbol zastępczy obrazu 16">
            <a:extLst>
              <a:ext uri="{FF2B5EF4-FFF2-40B4-BE49-F238E27FC236}">
                <a16:creationId xmlns:a16="http://schemas.microsoft.com/office/drawing/2014/main" id="{2CCA3DAC-2EE6-1DB2-1CA7-7AB8A2D1120F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398" r="-2809" b="-13611"/>
          <a:stretch/>
        </p:blipFill>
        <p:spPr>
          <a:xfrm>
            <a:off x="834546" y="9560061"/>
            <a:ext cx="1731233" cy="449238"/>
          </a:xfrm>
        </p:spPr>
      </p:pic>
      <p:sp>
        <p:nvSpPr>
          <p:cNvPr id="14" name="Symbol zastępczy tekstu 29">
            <a:extLst>
              <a:ext uri="{FF2B5EF4-FFF2-40B4-BE49-F238E27FC236}">
                <a16:creationId xmlns:a16="http://schemas.microsoft.com/office/drawing/2014/main" id="{17D441F5-6869-5531-5EE8-FF977A189A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8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57B0B06C-AA38-B81F-AF60-4167D495F4E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42247026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ymbol zastępczy obrazu 18" descr="Obraz zawierający tekst&#10;&#10;Opis wygenerowany automatycznie">
            <a:extLst>
              <a:ext uri="{FF2B5EF4-FFF2-40B4-BE49-F238E27FC236}">
                <a16:creationId xmlns:a16="http://schemas.microsoft.com/office/drawing/2014/main" id="{D6D2D232-CC52-F3E1-A8A3-CC1E3E36FCB9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/>
      </p:pic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3C4190EF-649F-28E3-4182-BC2F09D2A26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3926" y="5794383"/>
            <a:ext cx="5288919" cy="636345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6F25D88B-9D3A-C03C-EC51-531FF444469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75369" y="6293103"/>
            <a:ext cx="9513192" cy="1198354"/>
          </a:xfrm>
        </p:spPr>
        <p:txBody>
          <a:bodyPr/>
          <a:lstStyle/>
          <a:p>
            <a:r>
              <a:rPr lang="pl-PL" dirty="0">
                <a:solidFill>
                  <a:srgbClr val="CF192B"/>
                </a:solidFill>
              </a:rPr>
              <a:t>handlowej</a:t>
            </a:r>
          </a:p>
          <a:p>
            <a:endParaRPr lang="pl-PL" dirty="0">
              <a:solidFill>
                <a:srgbClr val="CF192B"/>
              </a:solidFill>
            </a:endParaRPr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69BDB85E-80DF-A121-ED00-95D7C3EA848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D7D19CC2-3E76-C7D5-79C0-F20D1A04C0B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12" name="Symbol zastępczy obrazu 11" descr="Obraz zawierający wózek ręczny, transport&#10;&#10;Opis wygenerowany automatycznie">
            <a:extLst>
              <a:ext uri="{FF2B5EF4-FFF2-40B4-BE49-F238E27FC236}">
                <a16:creationId xmlns:a16="http://schemas.microsoft.com/office/drawing/2014/main" id="{315F2E34-0BCD-EEE5-581B-97822E5512B9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9" t="-12418" r="-1316" b="8066"/>
          <a:stretch/>
        </p:blipFill>
        <p:spPr>
          <a:xfrm>
            <a:off x="5085346" y="1095375"/>
            <a:ext cx="5714417" cy="5197728"/>
          </a:xfrm>
        </p:spPr>
      </p:pic>
      <p:sp>
        <p:nvSpPr>
          <p:cNvPr id="2" name="Symbol zastępczy tekstu 8">
            <a:extLst>
              <a:ext uri="{FF2B5EF4-FFF2-40B4-BE49-F238E27FC236}">
                <a16:creationId xmlns:a16="http://schemas.microsoft.com/office/drawing/2014/main" id="{7B789F9C-B900-FA7C-0131-6D5EC040511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981575" y="8676820"/>
            <a:ext cx="5230547" cy="704746"/>
          </a:xfrm>
        </p:spPr>
        <p:txBody>
          <a:bodyPr/>
          <a:lstStyle/>
          <a:p>
            <a:endParaRPr lang="pl-PL" sz="5200"/>
          </a:p>
        </p:txBody>
      </p:sp>
      <p:pic>
        <p:nvPicPr>
          <p:cNvPr id="11" name="Symbol zastępczy obrazu 16">
            <a:extLst>
              <a:ext uri="{FF2B5EF4-FFF2-40B4-BE49-F238E27FC236}">
                <a16:creationId xmlns:a16="http://schemas.microsoft.com/office/drawing/2014/main" id="{2933FF79-780C-8374-2010-DC369D4A73CE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398" r="-2809" b="-13611"/>
          <a:stretch/>
        </p:blipFill>
        <p:spPr>
          <a:xfrm>
            <a:off x="834546" y="9560061"/>
            <a:ext cx="1731233" cy="449238"/>
          </a:xfrm>
        </p:spPr>
      </p:pic>
      <p:sp>
        <p:nvSpPr>
          <p:cNvPr id="14" name="Symbol zastępczy tekstu 29">
            <a:extLst>
              <a:ext uri="{FF2B5EF4-FFF2-40B4-BE49-F238E27FC236}">
                <a16:creationId xmlns:a16="http://schemas.microsoft.com/office/drawing/2014/main" id="{FA11CCAE-94E0-F77B-7233-8115B8CCD7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8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C62F3B6B-36F1-32C6-6385-D7D45A9748A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16508151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ymbol zastępczy obrazu 18" descr="Obraz zawierający tekst&#10;&#10;Opis wygenerowany automatycznie">
            <a:extLst>
              <a:ext uri="{FF2B5EF4-FFF2-40B4-BE49-F238E27FC236}">
                <a16:creationId xmlns:a16="http://schemas.microsoft.com/office/drawing/2014/main" id="{D6D2D232-CC52-F3E1-A8A3-CC1E3E36FCB9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/>
      </p:pic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3C4190EF-649F-28E3-4182-BC2F09D2A26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3926" y="5794383"/>
            <a:ext cx="5288919" cy="636345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6F25D88B-9D3A-C03C-EC51-531FF444469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04826" y="6295930"/>
            <a:ext cx="9754626" cy="1198354"/>
          </a:xfrm>
        </p:spPr>
        <p:txBody>
          <a:bodyPr/>
          <a:lstStyle/>
          <a:p>
            <a:r>
              <a:rPr lang="pl-PL" dirty="0">
                <a:solidFill>
                  <a:srgbClr val="CF192B"/>
                </a:solidFill>
              </a:rPr>
              <a:t>motoryzacyjnej</a:t>
            </a:r>
          </a:p>
          <a:p>
            <a:endParaRPr lang="pl-PL" dirty="0">
              <a:solidFill>
                <a:srgbClr val="CF192B"/>
              </a:solidFill>
            </a:endParaRPr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69BDB85E-80DF-A121-ED00-95D7C3EA848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D7D19CC2-3E76-C7D5-79C0-F20D1A04C0B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11" name="Symbol zastępczy obrazu 10" descr="Obraz zawierający samochód, czerwony, transport, dach&#10;&#10;Opis wygenerowany automatycznie">
            <a:extLst>
              <a:ext uri="{FF2B5EF4-FFF2-40B4-BE49-F238E27FC236}">
                <a16:creationId xmlns:a16="http://schemas.microsoft.com/office/drawing/2014/main" id="{AA57FB0F-8957-A07F-E0F1-6144FA6A85AF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36" t="-11277" r="-220" b="-28354"/>
          <a:stretch/>
        </p:blipFill>
        <p:spPr>
          <a:xfrm>
            <a:off x="3253796" y="1095375"/>
            <a:ext cx="7545967" cy="7408431"/>
          </a:xfrm>
        </p:spPr>
      </p:pic>
      <p:sp>
        <p:nvSpPr>
          <p:cNvPr id="2" name="Symbol zastępczy tekstu 8">
            <a:extLst>
              <a:ext uri="{FF2B5EF4-FFF2-40B4-BE49-F238E27FC236}">
                <a16:creationId xmlns:a16="http://schemas.microsoft.com/office/drawing/2014/main" id="{A6D39FBF-0C7B-A09D-A963-4597B555557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981575" y="8676820"/>
            <a:ext cx="5230547" cy="704746"/>
          </a:xfrm>
        </p:spPr>
        <p:txBody>
          <a:bodyPr/>
          <a:lstStyle/>
          <a:p>
            <a:endParaRPr lang="pl-PL" sz="5200"/>
          </a:p>
        </p:txBody>
      </p:sp>
      <p:pic>
        <p:nvPicPr>
          <p:cNvPr id="12" name="Symbol zastępczy obrazu 16">
            <a:extLst>
              <a:ext uri="{FF2B5EF4-FFF2-40B4-BE49-F238E27FC236}">
                <a16:creationId xmlns:a16="http://schemas.microsoft.com/office/drawing/2014/main" id="{2BAA73C6-227B-079C-9883-34105AD915B4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398" r="-2809" b="-13611"/>
          <a:stretch/>
        </p:blipFill>
        <p:spPr>
          <a:xfrm>
            <a:off x="834546" y="9560061"/>
            <a:ext cx="1731233" cy="449238"/>
          </a:xfrm>
        </p:spPr>
      </p:pic>
      <p:sp>
        <p:nvSpPr>
          <p:cNvPr id="14" name="Symbol zastępczy tekstu 29">
            <a:extLst>
              <a:ext uri="{FF2B5EF4-FFF2-40B4-BE49-F238E27FC236}">
                <a16:creationId xmlns:a16="http://schemas.microsoft.com/office/drawing/2014/main" id="{92C5D52D-8281-3A56-293E-9C5CD1B1A1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8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317298FE-FDA2-DF06-BDAE-A861CB7AE74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3492923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ymbol zastępczy obrazu 18" descr="Obraz zawierający tekst&#10;&#10;Opis wygenerowany automatycznie">
            <a:extLst>
              <a:ext uri="{FF2B5EF4-FFF2-40B4-BE49-F238E27FC236}">
                <a16:creationId xmlns:a16="http://schemas.microsoft.com/office/drawing/2014/main" id="{D6D2D232-CC52-F3E1-A8A3-CC1E3E36FCB9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/>
      </p:pic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3C4190EF-649F-28E3-4182-BC2F09D2A26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3926" y="5794383"/>
            <a:ext cx="5288919" cy="636345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6F25D88B-9D3A-C03C-EC51-531FF444469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73255" y="6373441"/>
            <a:ext cx="9754626" cy="1198354"/>
          </a:xfrm>
        </p:spPr>
        <p:txBody>
          <a:bodyPr/>
          <a:lstStyle/>
          <a:p>
            <a:r>
              <a:rPr lang="pl-PL" sz="8500" dirty="0">
                <a:solidFill>
                  <a:srgbClr val="CF192B"/>
                </a:solidFill>
              </a:rPr>
              <a:t>odzieżowej</a:t>
            </a:r>
          </a:p>
          <a:p>
            <a:endParaRPr lang="pl-PL" sz="8500" dirty="0">
              <a:solidFill>
                <a:srgbClr val="CF192B"/>
              </a:solidFill>
            </a:endParaRPr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69BDB85E-80DF-A121-ED00-95D7C3EA848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D7D19CC2-3E76-C7D5-79C0-F20D1A04C0B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12" name="Symbol zastępczy obrazu 11" descr="Obraz zawierający ciemne&#10;&#10;Opis wygenerowany automatycznie">
            <a:extLst>
              <a:ext uri="{FF2B5EF4-FFF2-40B4-BE49-F238E27FC236}">
                <a16:creationId xmlns:a16="http://schemas.microsoft.com/office/drawing/2014/main" id="{D53B6018-65D8-F2A2-9DC9-CDAABCDA467A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3" t="-6894" r="-6432" b="6451"/>
          <a:stretch/>
        </p:blipFill>
        <p:spPr>
          <a:xfrm>
            <a:off x="6401476" y="-291319"/>
            <a:ext cx="4702196" cy="8921061"/>
          </a:xfrm>
        </p:spPr>
      </p:pic>
      <p:sp>
        <p:nvSpPr>
          <p:cNvPr id="2" name="Symbol zastępczy tekstu 8">
            <a:extLst>
              <a:ext uri="{FF2B5EF4-FFF2-40B4-BE49-F238E27FC236}">
                <a16:creationId xmlns:a16="http://schemas.microsoft.com/office/drawing/2014/main" id="{B7BFF9D3-7C16-1EE5-1DB0-7FFC1FB427D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981575" y="8676820"/>
            <a:ext cx="5230547" cy="704746"/>
          </a:xfrm>
        </p:spPr>
        <p:txBody>
          <a:bodyPr/>
          <a:lstStyle/>
          <a:p>
            <a:endParaRPr lang="pl-PL" sz="5200"/>
          </a:p>
        </p:txBody>
      </p:sp>
      <p:pic>
        <p:nvPicPr>
          <p:cNvPr id="11" name="Symbol zastępczy obrazu 16">
            <a:extLst>
              <a:ext uri="{FF2B5EF4-FFF2-40B4-BE49-F238E27FC236}">
                <a16:creationId xmlns:a16="http://schemas.microsoft.com/office/drawing/2014/main" id="{9BB214EF-E20B-1955-AA87-164C2860E3FD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398" r="-2809" b="-13611"/>
          <a:stretch/>
        </p:blipFill>
        <p:spPr>
          <a:xfrm>
            <a:off x="834546" y="9560061"/>
            <a:ext cx="1731233" cy="449238"/>
          </a:xfrm>
        </p:spPr>
      </p:pic>
      <p:sp>
        <p:nvSpPr>
          <p:cNvPr id="14" name="Symbol zastępczy tekstu 29">
            <a:extLst>
              <a:ext uri="{FF2B5EF4-FFF2-40B4-BE49-F238E27FC236}">
                <a16:creationId xmlns:a16="http://schemas.microsoft.com/office/drawing/2014/main" id="{C041DB82-05A7-3820-1392-26411CB9A0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8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EC7448BD-F669-C1FC-E531-51E6F4E6F94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14877415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ymbol zastępczy obrazu 18" descr="Obraz zawierający tekst&#10;&#10;Opis wygenerowany automatycznie">
            <a:extLst>
              <a:ext uri="{FF2B5EF4-FFF2-40B4-BE49-F238E27FC236}">
                <a16:creationId xmlns:a16="http://schemas.microsoft.com/office/drawing/2014/main" id="{D6D2D232-CC52-F3E1-A8A3-CC1E3E36FCB9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/>
      </p:pic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3C4190EF-649F-28E3-4182-BC2F09D2A26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3926" y="5794383"/>
            <a:ext cx="5288919" cy="636345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6F25D88B-9D3A-C03C-EC51-531FF444469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58425" y="6303465"/>
            <a:ext cx="9754626" cy="1198354"/>
          </a:xfrm>
        </p:spPr>
        <p:txBody>
          <a:bodyPr/>
          <a:lstStyle/>
          <a:p>
            <a:r>
              <a:rPr lang="pl-PL" dirty="0">
                <a:solidFill>
                  <a:srgbClr val="CF192B"/>
                </a:solidFill>
              </a:rPr>
              <a:t>ślubnej</a:t>
            </a:r>
          </a:p>
          <a:p>
            <a:endParaRPr lang="pl-PL" dirty="0">
              <a:solidFill>
                <a:srgbClr val="CF192B"/>
              </a:solidFill>
            </a:endParaRPr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69BDB85E-80DF-A121-ED00-95D7C3EA848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D7D19CC2-3E76-C7D5-79C0-F20D1A04C0B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11" name="Symbol zastępczy obrazu 10" descr="Obraz zawierający kubek, kawa, zastawa stołowa, kubek do kawy&#10;&#10;Opis wygenerowany automatycznie">
            <a:extLst>
              <a:ext uri="{FF2B5EF4-FFF2-40B4-BE49-F238E27FC236}">
                <a16:creationId xmlns:a16="http://schemas.microsoft.com/office/drawing/2014/main" id="{DBC4062B-A582-5693-C068-E8624841A779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99" t="-49120" r="428" b="-44633"/>
          <a:stretch/>
        </p:blipFill>
        <p:spPr>
          <a:xfrm>
            <a:off x="3497179" y="1345343"/>
            <a:ext cx="7333657" cy="7199991"/>
          </a:xfrm>
        </p:spPr>
      </p:pic>
      <p:sp>
        <p:nvSpPr>
          <p:cNvPr id="2" name="Symbol zastępczy tekstu 8">
            <a:extLst>
              <a:ext uri="{FF2B5EF4-FFF2-40B4-BE49-F238E27FC236}">
                <a16:creationId xmlns:a16="http://schemas.microsoft.com/office/drawing/2014/main" id="{68914F9A-6D36-5D2F-8583-293E9FEB509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981575" y="8676820"/>
            <a:ext cx="5230547" cy="704746"/>
          </a:xfrm>
        </p:spPr>
        <p:txBody>
          <a:bodyPr/>
          <a:lstStyle/>
          <a:p>
            <a:endParaRPr lang="pl-PL" sz="5200"/>
          </a:p>
        </p:txBody>
      </p:sp>
      <p:pic>
        <p:nvPicPr>
          <p:cNvPr id="12" name="Symbol zastępczy obrazu 16">
            <a:extLst>
              <a:ext uri="{FF2B5EF4-FFF2-40B4-BE49-F238E27FC236}">
                <a16:creationId xmlns:a16="http://schemas.microsoft.com/office/drawing/2014/main" id="{253D5180-EC5E-F77C-0714-BF18348AF3AF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398" r="-2809" b="-13611"/>
          <a:stretch/>
        </p:blipFill>
        <p:spPr>
          <a:xfrm>
            <a:off x="834546" y="9560061"/>
            <a:ext cx="1731233" cy="449238"/>
          </a:xfrm>
        </p:spPr>
      </p:pic>
      <p:sp>
        <p:nvSpPr>
          <p:cNvPr id="14" name="Symbol zastępczy tekstu 29">
            <a:extLst>
              <a:ext uri="{FF2B5EF4-FFF2-40B4-BE49-F238E27FC236}">
                <a16:creationId xmlns:a16="http://schemas.microsoft.com/office/drawing/2014/main" id="{37BC4F1F-1065-133A-1CCF-726A83AC16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8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38BFB677-B5ED-1EB1-7735-3F66C844524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205650215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ymbol zastępczy obrazu 18" descr="Obraz zawierający tekst&#10;&#10;Opis wygenerowany automatycznie">
            <a:extLst>
              <a:ext uri="{FF2B5EF4-FFF2-40B4-BE49-F238E27FC236}">
                <a16:creationId xmlns:a16="http://schemas.microsoft.com/office/drawing/2014/main" id="{D6D2D232-CC52-F3E1-A8A3-CC1E3E36FCB9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/>
      </p:pic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3C4190EF-649F-28E3-4182-BC2F09D2A26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3926" y="5794383"/>
            <a:ext cx="5288919" cy="636345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6F25D88B-9D3A-C03C-EC51-531FF444469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41171" y="6256329"/>
            <a:ext cx="9754626" cy="1198354"/>
          </a:xfrm>
        </p:spPr>
        <p:txBody>
          <a:bodyPr/>
          <a:lstStyle/>
          <a:p>
            <a:r>
              <a:rPr lang="pl-PL" spc="-500" dirty="0">
                <a:solidFill>
                  <a:srgbClr val="CF192B"/>
                </a:solidFill>
              </a:rPr>
              <a:t>transportowej</a:t>
            </a:r>
          </a:p>
          <a:p>
            <a:endParaRPr lang="pl-PL" spc="-500" dirty="0">
              <a:solidFill>
                <a:srgbClr val="CF192B"/>
              </a:solidFill>
            </a:endParaRPr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69BDB85E-80DF-A121-ED00-95D7C3EA848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D7D19CC2-3E76-C7D5-79C0-F20D1A04C0B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12" name="Symbol zastępczy obrazu 11" descr="Obraz zawierający ciężarówka, droga, na wolnym powietrzu, transport&#10;&#10;Opis wygenerowany automatycznie">
            <a:extLst>
              <a:ext uri="{FF2B5EF4-FFF2-40B4-BE49-F238E27FC236}">
                <a16:creationId xmlns:a16="http://schemas.microsoft.com/office/drawing/2014/main" id="{9C667062-0801-0250-E9CA-49687E42BC5B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6" t="-8051" r="-7" b="-2300"/>
          <a:stretch/>
        </p:blipFill>
        <p:spPr>
          <a:xfrm>
            <a:off x="3211316" y="1264191"/>
            <a:ext cx="7588448" cy="4664755"/>
          </a:xfrm>
        </p:spPr>
      </p:pic>
      <p:sp>
        <p:nvSpPr>
          <p:cNvPr id="2" name="Symbol zastępczy tekstu 8">
            <a:extLst>
              <a:ext uri="{FF2B5EF4-FFF2-40B4-BE49-F238E27FC236}">
                <a16:creationId xmlns:a16="http://schemas.microsoft.com/office/drawing/2014/main" id="{A49E39B8-6D08-C360-65FA-95D0BBDC10E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981575" y="8676820"/>
            <a:ext cx="5230547" cy="704746"/>
          </a:xfrm>
        </p:spPr>
        <p:txBody>
          <a:bodyPr/>
          <a:lstStyle/>
          <a:p>
            <a:endParaRPr lang="pl-PL" sz="5200"/>
          </a:p>
        </p:txBody>
      </p:sp>
      <p:pic>
        <p:nvPicPr>
          <p:cNvPr id="14" name="Symbol zastępczy obrazu 16">
            <a:extLst>
              <a:ext uri="{FF2B5EF4-FFF2-40B4-BE49-F238E27FC236}">
                <a16:creationId xmlns:a16="http://schemas.microsoft.com/office/drawing/2014/main" id="{D4EBF0CE-C43B-7FC4-C639-FF0A31BC3ED5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398" r="-2809" b="-13611"/>
          <a:stretch/>
        </p:blipFill>
        <p:spPr>
          <a:xfrm>
            <a:off x="834546" y="9560061"/>
            <a:ext cx="1731233" cy="449238"/>
          </a:xfrm>
        </p:spPr>
      </p:pic>
      <p:sp>
        <p:nvSpPr>
          <p:cNvPr id="15" name="Symbol zastępczy tekstu 29">
            <a:extLst>
              <a:ext uri="{FF2B5EF4-FFF2-40B4-BE49-F238E27FC236}">
                <a16:creationId xmlns:a16="http://schemas.microsoft.com/office/drawing/2014/main" id="{41A89ACD-E2DC-8E72-0E48-167FA29901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20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A3B03598-5305-D4AD-AA0E-8F7F4C8A7DD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8796046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ymbol zastępczy obrazu 18" descr="Obraz zawierający tekst&#10;&#10;Opis wygenerowany automatycznie">
            <a:extLst>
              <a:ext uri="{FF2B5EF4-FFF2-40B4-BE49-F238E27FC236}">
                <a16:creationId xmlns:a16="http://schemas.microsoft.com/office/drawing/2014/main" id="{D6D2D232-CC52-F3E1-A8A3-CC1E3E36FCB9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/>
      </p:pic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3C4190EF-649F-28E3-4182-BC2F09D2A26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3926" y="5794383"/>
            <a:ext cx="5288919" cy="636345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6F25D88B-9D3A-C03C-EC51-531FF444469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73255" y="6306801"/>
            <a:ext cx="9754626" cy="1198354"/>
          </a:xfrm>
        </p:spPr>
        <p:txBody>
          <a:bodyPr/>
          <a:lstStyle/>
          <a:p>
            <a:r>
              <a:rPr lang="pl-PL" dirty="0">
                <a:solidFill>
                  <a:srgbClr val="CF192B"/>
                </a:solidFill>
              </a:rPr>
              <a:t>turystycznej</a:t>
            </a:r>
          </a:p>
          <a:p>
            <a:endParaRPr lang="pl-PL" dirty="0">
              <a:solidFill>
                <a:srgbClr val="CF192B"/>
              </a:solidFill>
            </a:endParaRPr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69BDB85E-80DF-A121-ED00-95D7C3EA848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D7D19CC2-3E76-C7D5-79C0-F20D1A04C0B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11" name="Symbol zastępczy obrazu 10" descr="Obraz zawierający tekst, pudełko&#10;&#10;Opis wygenerowany automatycznie">
            <a:extLst>
              <a:ext uri="{FF2B5EF4-FFF2-40B4-BE49-F238E27FC236}">
                <a16:creationId xmlns:a16="http://schemas.microsoft.com/office/drawing/2014/main" id="{E7758DB3-512F-7C8F-9A7E-B2A5B0E3E07B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3" t="-19681" r="-7958" b="-6605"/>
          <a:stretch/>
        </p:blipFill>
        <p:spPr>
          <a:xfrm>
            <a:off x="4951828" y="1111416"/>
            <a:ext cx="5847935" cy="5565061"/>
          </a:xfrm>
        </p:spPr>
      </p:pic>
      <p:sp>
        <p:nvSpPr>
          <p:cNvPr id="2" name="Symbol zastępczy tekstu 8">
            <a:extLst>
              <a:ext uri="{FF2B5EF4-FFF2-40B4-BE49-F238E27FC236}">
                <a16:creationId xmlns:a16="http://schemas.microsoft.com/office/drawing/2014/main" id="{48C91A26-D3BE-B55A-58A7-2157F660DA4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981575" y="8676820"/>
            <a:ext cx="5230547" cy="704746"/>
          </a:xfrm>
        </p:spPr>
        <p:txBody>
          <a:bodyPr/>
          <a:lstStyle/>
          <a:p>
            <a:endParaRPr lang="pl-PL" sz="5200"/>
          </a:p>
        </p:txBody>
      </p:sp>
      <p:pic>
        <p:nvPicPr>
          <p:cNvPr id="12" name="Symbol zastępczy obrazu 16">
            <a:extLst>
              <a:ext uri="{FF2B5EF4-FFF2-40B4-BE49-F238E27FC236}">
                <a16:creationId xmlns:a16="http://schemas.microsoft.com/office/drawing/2014/main" id="{B9909960-8231-15D0-BC15-E858363A3396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398" r="-2809" b="-13611"/>
          <a:stretch/>
        </p:blipFill>
        <p:spPr>
          <a:xfrm>
            <a:off x="834546" y="9560061"/>
            <a:ext cx="1731233" cy="449238"/>
          </a:xfrm>
        </p:spPr>
      </p:pic>
      <p:sp>
        <p:nvSpPr>
          <p:cNvPr id="14" name="Symbol zastępczy tekstu 29">
            <a:extLst>
              <a:ext uri="{FF2B5EF4-FFF2-40B4-BE49-F238E27FC236}">
                <a16:creationId xmlns:a16="http://schemas.microsoft.com/office/drawing/2014/main" id="{25D5D845-0668-E8F5-EE6F-62F7B0FB1A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8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01EC4690-767A-654B-54B7-0BF96B14F4C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20549915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ymbol zastępczy obrazu 18" descr="Obraz zawierający tekst&#10;&#10;Opis wygenerowany automatycznie">
            <a:extLst>
              <a:ext uri="{FF2B5EF4-FFF2-40B4-BE49-F238E27FC236}">
                <a16:creationId xmlns:a16="http://schemas.microsoft.com/office/drawing/2014/main" id="{D6D2D232-CC52-F3E1-A8A3-CC1E3E36FCB9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/>
      </p:pic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3C4190EF-649F-28E3-4182-BC2F09D2A26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3926" y="5794383"/>
            <a:ext cx="5288919" cy="636345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6F25D88B-9D3A-C03C-EC51-531FF444469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73456" y="6371822"/>
            <a:ext cx="10799197" cy="1198354"/>
          </a:xfrm>
        </p:spPr>
        <p:txBody>
          <a:bodyPr/>
          <a:lstStyle/>
          <a:p>
            <a:r>
              <a:rPr lang="pl-PL" sz="8000" spc="-150" dirty="0">
                <a:solidFill>
                  <a:srgbClr val="CF192B"/>
                </a:solidFill>
              </a:rPr>
              <a:t>opieki zdrowotnej</a:t>
            </a:r>
          </a:p>
          <a:p>
            <a:endParaRPr lang="pl-PL" sz="8000" spc="-150" dirty="0">
              <a:solidFill>
                <a:srgbClr val="CF192B"/>
              </a:solidFill>
            </a:endParaRPr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69BDB85E-80DF-A121-ED00-95D7C3EA848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D7D19CC2-3E76-C7D5-79C0-F20D1A04C0B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12" name="Symbol zastępczy obrazu 11" descr="Obraz zawierający logo&#10;&#10;Opis wygenerowany automatycznie">
            <a:extLst>
              <a:ext uri="{FF2B5EF4-FFF2-40B4-BE49-F238E27FC236}">
                <a16:creationId xmlns:a16="http://schemas.microsoft.com/office/drawing/2014/main" id="{8938AD22-F6ED-1EBE-5D23-9D3AB2AD91B8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5" r="4085"/>
          <a:stretch>
            <a:fillRect/>
          </a:stretch>
        </p:blipFill>
        <p:spPr>
          <a:xfrm>
            <a:off x="4680084" y="1432283"/>
            <a:ext cx="5906739" cy="5799081"/>
          </a:xfrm>
        </p:spPr>
      </p:pic>
      <p:sp>
        <p:nvSpPr>
          <p:cNvPr id="2" name="Symbol zastępczy tekstu 8">
            <a:extLst>
              <a:ext uri="{FF2B5EF4-FFF2-40B4-BE49-F238E27FC236}">
                <a16:creationId xmlns:a16="http://schemas.microsoft.com/office/drawing/2014/main" id="{0C69923B-F8A5-D882-62A4-35754AD500C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981575" y="8676820"/>
            <a:ext cx="5230547" cy="704746"/>
          </a:xfrm>
        </p:spPr>
        <p:txBody>
          <a:bodyPr/>
          <a:lstStyle/>
          <a:p>
            <a:endParaRPr lang="pl-PL" sz="5200" dirty="0"/>
          </a:p>
        </p:txBody>
      </p:sp>
      <p:pic>
        <p:nvPicPr>
          <p:cNvPr id="14" name="Symbol zastępczy obrazu 16">
            <a:extLst>
              <a:ext uri="{FF2B5EF4-FFF2-40B4-BE49-F238E27FC236}">
                <a16:creationId xmlns:a16="http://schemas.microsoft.com/office/drawing/2014/main" id="{783546E7-5116-1C24-A6D9-596C5DAF6EE1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398" r="-2809" b="-13611"/>
          <a:stretch/>
        </p:blipFill>
        <p:spPr>
          <a:xfrm>
            <a:off x="834546" y="9560061"/>
            <a:ext cx="1731233" cy="449238"/>
          </a:xfrm>
        </p:spPr>
      </p:pic>
      <p:sp>
        <p:nvSpPr>
          <p:cNvPr id="15" name="Symbol zastępczy tekstu 29">
            <a:extLst>
              <a:ext uri="{FF2B5EF4-FFF2-40B4-BE49-F238E27FC236}">
                <a16:creationId xmlns:a16="http://schemas.microsoft.com/office/drawing/2014/main" id="{22D7907E-E235-D8FF-FA69-3AEF7FD6C8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20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B3479D24-4601-47D6-F8A5-A9F9C362497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92605298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ymbol zastępczy obrazu 18" descr="Obraz zawierający tekst&#10;&#10;Opis wygenerowany automatycznie">
            <a:extLst>
              <a:ext uri="{FF2B5EF4-FFF2-40B4-BE49-F238E27FC236}">
                <a16:creationId xmlns:a16="http://schemas.microsoft.com/office/drawing/2014/main" id="{D6D2D232-CC52-F3E1-A8A3-CC1E3E36FCB9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/>
      </p:pic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3C4190EF-649F-28E3-4182-BC2F09D2A26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3926" y="5794383"/>
            <a:ext cx="5288919" cy="636345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6F25D88B-9D3A-C03C-EC51-531FF444469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73255" y="6306801"/>
            <a:ext cx="9754626" cy="1198354"/>
          </a:xfrm>
        </p:spPr>
        <p:txBody>
          <a:bodyPr/>
          <a:lstStyle/>
          <a:p>
            <a:r>
              <a:rPr lang="pl-PL" dirty="0">
                <a:solidFill>
                  <a:srgbClr val="CF192B"/>
                </a:solidFill>
              </a:rPr>
              <a:t>IT</a:t>
            </a:r>
          </a:p>
          <a:p>
            <a:endParaRPr lang="pl-PL" dirty="0">
              <a:solidFill>
                <a:srgbClr val="CF192B"/>
              </a:solidFill>
            </a:endParaRPr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69BDB85E-80DF-A121-ED00-95D7C3EA848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D7D19CC2-3E76-C7D5-79C0-F20D1A04C0B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8F041E9E-43A1-02A8-2583-B85784A3C8D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971075" y="8676820"/>
            <a:ext cx="5230547" cy="704746"/>
          </a:xfrm>
        </p:spPr>
        <p:txBody>
          <a:bodyPr/>
          <a:lstStyle/>
          <a:p>
            <a:endParaRPr lang="pl-PL" sz="5200" dirty="0"/>
          </a:p>
        </p:txBody>
      </p:sp>
      <p:pic>
        <p:nvPicPr>
          <p:cNvPr id="17" name="Symbol zastępczy obrazu 16">
            <a:extLst>
              <a:ext uri="{FF2B5EF4-FFF2-40B4-BE49-F238E27FC236}">
                <a16:creationId xmlns:a16="http://schemas.microsoft.com/office/drawing/2014/main" id="{E090842C-03FC-EFF9-E12C-8C53708C8CFC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398" r="-2809" b="-13611"/>
          <a:stretch/>
        </p:blipFill>
        <p:spPr>
          <a:xfrm>
            <a:off x="834546" y="9560061"/>
            <a:ext cx="1731233" cy="449238"/>
          </a:xfrm>
        </p:spPr>
      </p:pic>
      <p:pic>
        <p:nvPicPr>
          <p:cNvPr id="12" name="Symbol zastępczy obrazu 11" descr="Obraz zawierający meble, podłoga, krzesło, w pomieszczeniu&#10;&#10;Opis wygenerowany automatycznie">
            <a:extLst>
              <a:ext uri="{FF2B5EF4-FFF2-40B4-BE49-F238E27FC236}">
                <a16:creationId xmlns:a16="http://schemas.microsoft.com/office/drawing/2014/main" id="{BC95826C-6409-2DB0-DA1D-96F0DF302837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26" r="-4693"/>
          <a:stretch/>
        </p:blipFill>
        <p:spPr>
          <a:xfrm>
            <a:off x="4555810" y="1976237"/>
            <a:ext cx="6545326" cy="5801266"/>
          </a:xfrm>
        </p:spPr>
      </p:pic>
      <p:sp>
        <p:nvSpPr>
          <p:cNvPr id="16" name="Symbol zastępczy tekstu 29">
            <a:extLst>
              <a:ext uri="{FF2B5EF4-FFF2-40B4-BE49-F238E27FC236}">
                <a16:creationId xmlns:a16="http://schemas.microsoft.com/office/drawing/2014/main" id="{74F9DA5C-F634-27BE-CD65-56F6F8B4E4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8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5D7F18C0-C60F-9A90-EC20-3E005768472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37709959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ymbol zastępczy obrazu 9" descr="Obraz zawierający przybory toaletowe, czerwony, czarne, ciemne&#10;&#10;Opis wygenerowany automatycznie">
            <a:extLst>
              <a:ext uri="{FF2B5EF4-FFF2-40B4-BE49-F238E27FC236}">
                <a16:creationId xmlns:a16="http://schemas.microsoft.com/office/drawing/2014/main" id="{8F64F664-FC65-9F5B-E0D1-AC814D5219FD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197" t="-39" r="3278" b="2313"/>
          <a:stretch/>
        </p:blipFill>
        <p:spPr>
          <a:xfrm>
            <a:off x="2762734" y="953978"/>
            <a:ext cx="7588448" cy="5713289"/>
          </a:xfrm>
        </p:spPr>
      </p:pic>
      <p:pic>
        <p:nvPicPr>
          <p:cNvPr id="14" name="Symbol zastępczy obrazu 13" descr="Obraz zawierający tekst&#10;&#10;Opis wygenerowany automatycznie">
            <a:extLst>
              <a:ext uri="{FF2B5EF4-FFF2-40B4-BE49-F238E27FC236}">
                <a16:creationId xmlns:a16="http://schemas.microsoft.com/office/drawing/2014/main" id="{A271FBBA-33C3-5DD1-020D-3AD51C71DB90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/>
      </p:pic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22D0140C-E42F-56CD-D9FA-EADD7A860BF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433200D7-E8F3-A049-B788-5EE71FB1C3B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040D0AC0-DB1A-6F88-90B5-F2EFA29D19D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9183" y="7477864"/>
            <a:ext cx="9526070" cy="1198354"/>
          </a:xfrm>
        </p:spPr>
        <p:txBody>
          <a:bodyPr/>
          <a:lstStyle/>
          <a:p>
            <a:endParaRPr lang="pl-PL" sz="7550" dirty="0"/>
          </a:p>
        </p:txBody>
      </p:sp>
      <p:sp>
        <p:nvSpPr>
          <p:cNvPr id="2" name="Symbol zastępczy tekstu 29">
            <a:extLst>
              <a:ext uri="{FF2B5EF4-FFF2-40B4-BE49-F238E27FC236}">
                <a16:creationId xmlns:a16="http://schemas.microsoft.com/office/drawing/2014/main" id="{88EF1584-4F5C-5A2E-2208-5A8E0F5846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9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0C3980F7-A694-79FA-0193-683537CDE00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37388422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obrazu 13" descr="Obraz zawierający tekst&#10;&#10;Opis wygenerowany automatycznie">
            <a:extLst>
              <a:ext uri="{FF2B5EF4-FFF2-40B4-BE49-F238E27FC236}">
                <a16:creationId xmlns:a16="http://schemas.microsoft.com/office/drawing/2014/main" id="{A271FBBA-33C3-5DD1-020D-3AD51C71DB90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/>
      </p:pic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22D0140C-E42F-56CD-D9FA-EADD7A860BF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433200D7-E8F3-A049-B788-5EE71FB1C3B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040D0AC0-DB1A-6F88-90B5-F2EFA29D19D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9183" y="7477864"/>
            <a:ext cx="9526070" cy="1198354"/>
          </a:xfrm>
        </p:spPr>
        <p:txBody>
          <a:bodyPr/>
          <a:lstStyle/>
          <a:p>
            <a:r>
              <a:rPr lang="pl-PL" sz="7550" dirty="0"/>
              <a:t>budowlanej</a:t>
            </a:r>
          </a:p>
        </p:txBody>
      </p:sp>
      <p:pic>
        <p:nvPicPr>
          <p:cNvPr id="13" name="Symbol zastępczy obrazu 12">
            <a:extLst>
              <a:ext uri="{FF2B5EF4-FFF2-40B4-BE49-F238E27FC236}">
                <a16:creationId xmlns:a16="http://schemas.microsoft.com/office/drawing/2014/main" id="{F1583DF8-42E4-1775-E0E8-25E877758FAD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039" t="-3116" r="-2069" b="393"/>
          <a:stretch/>
        </p:blipFill>
        <p:spPr>
          <a:xfrm>
            <a:off x="3426672" y="481263"/>
            <a:ext cx="7511788" cy="6805699"/>
          </a:xfrm>
        </p:spPr>
      </p:pic>
      <p:sp>
        <p:nvSpPr>
          <p:cNvPr id="2" name="Symbol zastępczy tekstu 29">
            <a:extLst>
              <a:ext uri="{FF2B5EF4-FFF2-40B4-BE49-F238E27FC236}">
                <a16:creationId xmlns:a16="http://schemas.microsoft.com/office/drawing/2014/main" id="{80801947-67B6-58C7-EF5A-892B99A0F5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9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2CEF626D-BB1D-5B7E-492F-1E26D51169D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242949514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obrazu 13" descr="Obraz zawierający tekst&#10;&#10;Opis wygenerowany automatycznie">
            <a:extLst>
              <a:ext uri="{FF2B5EF4-FFF2-40B4-BE49-F238E27FC236}">
                <a16:creationId xmlns:a16="http://schemas.microsoft.com/office/drawing/2014/main" id="{A271FBBA-33C3-5DD1-020D-3AD51C71DB90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/>
      </p:pic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22D0140C-E42F-56CD-D9FA-EADD7A860BF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433200D7-E8F3-A049-B788-5EE71FB1C3B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040D0AC0-DB1A-6F88-90B5-F2EFA29D19D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7099" y="7477864"/>
            <a:ext cx="9526070" cy="1198354"/>
          </a:xfrm>
        </p:spPr>
        <p:txBody>
          <a:bodyPr/>
          <a:lstStyle/>
          <a:p>
            <a:r>
              <a:rPr lang="pl-PL" sz="7550" dirty="0" err="1"/>
              <a:t>eventowej</a:t>
            </a:r>
            <a:endParaRPr lang="pl-PL" sz="7550" dirty="0"/>
          </a:p>
        </p:txBody>
      </p:sp>
      <p:pic>
        <p:nvPicPr>
          <p:cNvPr id="9" name="Symbol zastępczy obrazu 8" descr="Obraz zawierający tekst, w pomieszczeniu&#10;&#10;Opis wygenerowany automatycznie">
            <a:extLst>
              <a:ext uri="{FF2B5EF4-FFF2-40B4-BE49-F238E27FC236}">
                <a16:creationId xmlns:a16="http://schemas.microsoft.com/office/drawing/2014/main" id="{3789E8CA-DC46-FF9C-FF91-991418960BF6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105" t="-17000" r="-8" b="-3971"/>
          <a:stretch/>
        </p:blipFill>
        <p:spPr>
          <a:xfrm>
            <a:off x="3211316" y="1095375"/>
            <a:ext cx="7588447" cy="5722520"/>
          </a:xfrm>
        </p:spPr>
      </p:pic>
      <p:sp>
        <p:nvSpPr>
          <p:cNvPr id="5" name="Symbol zastępczy tekstu 29">
            <a:extLst>
              <a:ext uri="{FF2B5EF4-FFF2-40B4-BE49-F238E27FC236}">
                <a16:creationId xmlns:a16="http://schemas.microsoft.com/office/drawing/2014/main" id="{0AC18B48-A46A-8003-3508-C0C93EA4A3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0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97D80BC6-14AB-3DD8-E412-F170F8276E9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319599949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obrazu 13" descr="Obraz zawierający tekst&#10;&#10;Opis wygenerowany automatycznie">
            <a:extLst>
              <a:ext uri="{FF2B5EF4-FFF2-40B4-BE49-F238E27FC236}">
                <a16:creationId xmlns:a16="http://schemas.microsoft.com/office/drawing/2014/main" id="{A271FBBA-33C3-5DD1-020D-3AD51C71DB90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/>
      </p:pic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22D0140C-E42F-56CD-D9FA-EADD7A860BF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433200D7-E8F3-A049-B788-5EE71FB1C3B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040D0AC0-DB1A-6F88-90B5-F2EFA29D19D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5225" y="7477864"/>
            <a:ext cx="9526070" cy="1198354"/>
          </a:xfrm>
        </p:spPr>
        <p:txBody>
          <a:bodyPr/>
          <a:lstStyle/>
          <a:p>
            <a:r>
              <a:rPr lang="pl-PL" sz="7550" dirty="0"/>
              <a:t>finansowej</a:t>
            </a:r>
          </a:p>
        </p:txBody>
      </p:sp>
      <p:pic>
        <p:nvPicPr>
          <p:cNvPr id="10" name="Symbol zastępczy obrazu 9" descr="Obraz zawierający w pomieszczeniu, gabinet/szafka&#10;&#10;Opis wygenerowany automatycznie">
            <a:extLst>
              <a:ext uri="{FF2B5EF4-FFF2-40B4-BE49-F238E27FC236}">
                <a16:creationId xmlns:a16="http://schemas.microsoft.com/office/drawing/2014/main" id="{8602B089-3B83-19A6-EB5B-C27411698000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9453" t="-6108" r="-18511" b="3344"/>
          <a:stretch/>
        </p:blipFill>
        <p:spPr>
          <a:xfrm>
            <a:off x="3193974" y="1083212"/>
            <a:ext cx="7605790" cy="5334511"/>
          </a:xfrm>
        </p:spPr>
      </p:pic>
      <p:sp>
        <p:nvSpPr>
          <p:cNvPr id="16" name="Symbol zastępczy tekstu 29">
            <a:extLst>
              <a:ext uri="{FF2B5EF4-FFF2-40B4-BE49-F238E27FC236}">
                <a16:creationId xmlns:a16="http://schemas.microsoft.com/office/drawing/2014/main" id="{D334618C-D1DA-3727-984B-996671BF5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7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2AA56B5A-C5B6-82A8-B440-BAA8EC2CFF7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190889015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obrazu 13" descr="Obraz zawierający tekst&#10;&#10;Opis wygenerowany automatycznie">
            <a:extLst>
              <a:ext uri="{FF2B5EF4-FFF2-40B4-BE49-F238E27FC236}">
                <a16:creationId xmlns:a16="http://schemas.microsoft.com/office/drawing/2014/main" id="{A271FBBA-33C3-5DD1-020D-3AD51C71DB90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/>
      </p:pic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22D0140C-E42F-56CD-D9FA-EADD7A860BF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433200D7-E8F3-A049-B788-5EE71FB1C3B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040D0AC0-DB1A-6F88-90B5-F2EFA29D19D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5225" y="7477864"/>
            <a:ext cx="9526070" cy="1198354"/>
          </a:xfrm>
        </p:spPr>
        <p:txBody>
          <a:bodyPr/>
          <a:lstStyle/>
          <a:p>
            <a:r>
              <a:rPr lang="pl-PL" sz="7550" dirty="0"/>
              <a:t>prawnej</a:t>
            </a:r>
          </a:p>
        </p:txBody>
      </p:sp>
      <p:pic>
        <p:nvPicPr>
          <p:cNvPr id="9" name="Symbol zastępczy obrazu 8" descr="Obraz zawierający w pomieszczeniu, ciemne&#10;&#10;Opis wygenerowany automatycznie">
            <a:extLst>
              <a:ext uri="{FF2B5EF4-FFF2-40B4-BE49-F238E27FC236}">
                <a16:creationId xmlns:a16="http://schemas.microsoft.com/office/drawing/2014/main" id="{CAC1E018-B973-181D-6807-A403C287628F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9" t="-14520" r="1727" b="11364"/>
          <a:stretch/>
        </p:blipFill>
        <p:spPr>
          <a:xfrm>
            <a:off x="3211316" y="1095375"/>
            <a:ext cx="7588448" cy="5322348"/>
          </a:xfrm>
        </p:spPr>
      </p:pic>
      <p:sp>
        <p:nvSpPr>
          <p:cNvPr id="10" name="Symbol zastępczy tekstu 29">
            <a:extLst>
              <a:ext uri="{FF2B5EF4-FFF2-40B4-BE49-F238E27FC236}">
                <a16:creationId xmlns:a16="http://schemas.microsoft.com/office/drawing/2014/main" id="{C6D50985-01A5-1C6A-23EF-A0E2A80126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1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650F945B-B9D2-B309-8ABB-FC6AB124459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420280388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obrazu 13" descr="Obraz zawierający tekst&#10;&#10;Opis wygenerowany automatycznie">
            <a:extLst>
              <a:ext uri="{FF2B5EF4-FFF2-40B4-BE49-F238E27FC236}">
                <a16:creationId xmlns:a16="http://schemas.microsoft.com/office/drawing/2014/main" id="{A271FBBA-33C3-5DD1-020D-3AD51C71DB90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/>
      </p:pic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22D0140C-E42F-56CD-D9FA-EADD7A860BF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433200D7-E8F3-A049-B788-5EE71FB1C3B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040D0AC0-DB1A-6F88-90B5-F2EFA29D19D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4690" y="7448683"/>
            <a:ext cx="9526070" cy="1198354"/>
          </a:xfrm>
        </p:spPr>
        <p:txBody>
          <a:bodyPr/>
          <a:lstStyle/>
          <a:p>
            <a:r>
              <a:rPr lang="pl-PL" spc="-300" dirty="0"/>
              <a:t>nieruchomości</a:t>
            </a:r>
          </a:p>
        </p:txBody>
      </p:sp>
      <p:pic>
        <p:nvPicPr>
          <p:cNvPr id="10" name="Symbol zastępczy obrazu 9">
            <a:extLst>
              <a:ext uri="{FF2B5EF4-FFF2-40B4-BE49-F238E27FC236}">
                <a16:creationId xmlns:a16="http://schemas.microsoft.com/office/drawing/2014/main" id="{35E99C0B-B11A-1FF6-D21C-BA79EBC4CBFA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-1276" r="-184" b="5471"/>
          <a:stretch/>
        </p:blipFill>
        <p:spPr>
          <a:xfrm>
            <a:off x="3464238" y="1626733"/>
            <a:ext cx="7334960" cy="5144558"/>
          </a:xfrm>
        </p:spPr>
      </p:pic>
      <p:sp>
        <p:nvSpPr>
          <p:cNvPr id="9" name="Symbol zastępczy tekstu 29">
            <a:extLst>
              <a:ext uri="{FF2B5EF4-FFF2-40B4-BE49-F238E27FC236}">
                <a16:creationId xmlns:a16="http://schemas.microsoft.com/office/drawing/2014/main" id="{BAACF177-8E06-7395-401B-DA594707CE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1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EFB9F0F3-1580-FAAD-6325-800E0AA7919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277095589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obrazu 13" descr="Obraz zawierający tekst&#10;&#10;Opis wygenerowany automatycznie">
            <a:extLst>
              <a:ext uri="{FF2B5EF4-FFF2-40B4-BE49-F238E27FC236}">
                <a16:creationId xmlns:a16="http://schemas.microsoft.com/office/drawing/2014/main" id="{A271FBBA-33C3-5DD1-020D-3AD51C71DB90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/>
      </p:pic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22D0140C-E42F-56CD-D9FA-EADD7A860BF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433200D7-E8F3-A049-B788-5EE71FB1C3B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040D0AC0-DB1A-6F88-90B5-F2EFA29D19D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99756" y="7460392"/>
            <a:ext cx="9526070" cy="1198354"/>
          </a:xfrm>
        </p:spPr>
        <p:txBody>
          <a:bodyPr/>
          <a:lstStyle/>
          <a:p>
            <a:r>
              <a:rPr lang="pl-PL" sz="7750" spc="-200" dirty="0"/>
              <a:t>przemysłowej</a:t>
            </a:r>
          </a:p>
        </p:txBody>
      </p:sp>
      <p:pic>
        <p:nvPicPr>
          <p:cNvPr id="9" name="Symbol zastępczy obrazu 8" descr="Obraz zawierający zabawka&#10;&#10;Opis wygenerowany automatycznie">
            <a:extLst>
              <a:ext uri="{FF2B5EF4-FFF2-40B4-BE49-F238E27FC236}">
                <a16:creationId xmlns:a16="http://schemas.microsoft.com/office/drawing/2014/main" id="{62B7E0C9-3032-0DBB-A300-B13DBB5F8670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871" t="-4660" r="-9" b="6964"/>
          <a:stretch/>
        </p:blipFill>
        <p:spPr>
          <a:xfrm>
            <a:off x="3211316" y="1079333"/>
            <a:ext cx="7588448" cy="5770646"/>
          </a:xfrm>
        </p:spPr>
      </p:pic>
      <p:sp>
        <p:nvSpPr>
          <p:cNvPr id="10" name="Symbol zastępczy tekstu 29">
            <a:extLst>
              <a:ext uri="{FF2B5EF4-FFF2-40B4-BE49-F238E27FC236}">
                <a16:creationId xmlns:a16="http://schemas.microsoft.com/office/drawing/2014/main" id="{AAD32EAE-384F-98E7-F71E-8FE51661BA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1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E58ADD7F-441C-B0E6-3B78-8F87C517F42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200058889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obrazu 13" descr="Obraz zawierający tekst&#10;&#10;Opis wygenerowany automatycznie">
            <a:extLst>
              <a:ext uri="{FF2B5EF4-FFF2-40B4-BE49-F238E27FC236}">
                <a16:creationId xmlns:a16="http://schemas.microsoft.com/office/drawing/2014/main" id="{A271FBBA-33C3-5DD1-020D-3AD51C71DB90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>
          <a:xfrm>
            <a:off x="6694784" y="8631560"/>
            <a:ext cx="4104979" cy="2168203"/>
          </a:xfrm>
        </p:spPr>
      </p:pic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22D0140C-E42F-56CD-D9FA-EADD7A860BF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433200D7-E8F3-A049-B788-5EE71FB1C3B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040D0AC0-DB1A-6F88-90B5-F2EFA29D19D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75087" y="7363665"/>
            <a:ext cx="9513192" cy="1198354"/>
          </a:xfrm>
        </p:spPr>
        <p:txBody>
          <a:bodyPr/>
          <a:lstStyle/>
          <a:p>
            <a:r>
              <a:rPr lang="pl-PL" sz="7600" spc="-200" dirty="0"/>
              <a:t>wsparcie </a:t>
            </a:r>
          </a:p>
        </p:txBody>
      </p:sp>
      <p:pic>
        <p:nvPicPr>
          <p:cNvPr id="9" name="Symbol zastępczy obrazu 8" descr="Obraz zawierający w pomieszczeniu, półka, biuro, meble&#10;&#10;Opis wygenerowany automatycznie">
            <a:extLst>
              <a:ext uri="{FF2B5EF4-FFF2-40B4-BE49-F238E27FC236}">
                <a16:creationId xmlns:a16="http://schemas.microsoft.com/office/drawing/2014/main" id="{22244866-9D4B-254F-390B-EDA9FD8A1CDA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2" t="-10454" r="-7" b="-10322"/>
          <a:stretch/>
        </p:blipFill>
        <p:spPr>
          <a:xfrm>
            <a:off x="3211316" y="1223711"/>
            <a:ext cx="7588448" cy="5322348"/>
          </a:xfrm>
        </p:spPr>
      </p:pic>
      <p:sp>
        <p:nvSpPr>
          <p:cNvPr id="15" name="Symbol zastępczy tekstu 7">
            <a:extLst>
              <a:ext uri="{FF2B5EF4-FFF2-40B4-BE49-F238E27FC236}">
                <a16:creationId xmlns:a16="http://schemas.microsoft.com/office/drawing/2014/main" id="{096E79A3-6B41-3ED1-AA51-1F3710EB1378}"/>
              </a:ext>
            </a:extLst>
          </p:cNvPr>
          <p:cNvSpPr txBox="1">
            <a:spLocks/>
          </p:cNvSpPr>
          <p:nvPr/>
        </p:nvSpPr>
        <p:spPr>
          <a:xfrm>
            <a:off x="693861" y="8352288"/>
            <a:ext cx="9513192" cy="1198354"/>
          </a:xfrm>
          <a:prstGeom prst="rect">
            <a:avLst/>
          </a:prstGeom>
        </p:spPr>
        <p:txBody>
          <a:bodyPr/>
          <a:lstStyle>
            <a:lvl1pPr marL="0" indent="0" algn="l" defTabSz="1079998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7800" b="1" kern="1200">
                <a:solidFill>
                  <a:srgbClr val="CF2030"/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defRPr>
            </a:lvl1pPr>
            <a:lvl2pPr marL="539924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8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9853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3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19777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59702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69994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09993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49992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89991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7600" spc="-200" dirty="0"/>
              <a:t>biznesu</a:t>
            </a:r>
          </a:p>
        </p:txBody>
      </p:sp>
      <p:sp>
        <p:nvSpPr>
          <p:cNvPr id="10" name="Symbol zastępczy tekstu 29">
            <a:extLst>
              <a:ext uri="{FF2B5EF4-FFF2-40B4-BE49-F238E27FC236}">
                <a16:creationId xmlns:a16="http://schemas.microsoft.com/office/drawing/2014/main" id="{DD71D197-82FF-26CF-8213-58406ECB84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1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FA794802-0314-5D05-252D-5EDC5432038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35176979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obrazu 13" descr="Obraz zawierający tekst&#10;&#10;Opis wygenerowany automatycznie">
            <a:extLst>
              <a:ext uri="{FF2B5EF4-FFF2-40B4-BE49-F238E27FC236}">
                <a16:creationId xmlns:a16="http://schemas.microsoft.com/office/drawing/2014/main" id="{A271FBBA-33C3-5DD1-020D-3AD51C71DB90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/>
      </p:pic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22D0140C-E42F-56CD-D9FA-EADD7A860BF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433200D7-E8F3-A049-B788-5EE71FB1C3B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040D0AC0-DB1A-6F88-90B5-F2EFA29D19D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99756" y="7446324"/>
            <a:ext cx="9526070" cy="1198354"/>
          </a:xfrm>
        </p:spPr>
        <p:txBody>
          <a:bodyPr/>
          <a:lstStyle/>
          <a:p>
            <a:r>
              <a:rPr lang="pl-PL" sz="7750" spc="-200" dirty="0"/>
              <a:t>marketingowej</a:t>
            </a:r>
          </a:p>
        </p:txBody>
      </p:sp>
      <p:pic>
        <p:nvPicPr>
          <p:cNvPr id="10" name="Symbol zastępczy obrazu 9">
            <a:extLst>
              <a:ext uri="{FF2B5EF4-FFF2-40B4-BE49-F238E27FC236}">
                <a16:creationId xmlns:a16="http://schemas.microsoft.com/office/drawing/2014/main" id="{12501D01-3F41-6685-C3EC-587B618BA1BE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381" t="-4172" r="-1655" b="11466"/>
          <a:stretch/>
        </p:blipFill>
        <p:spPr>
          <a:xfrm>
            <a:off x="3211316" y="1095375"/>
            <a:ext cx="7588448" cy="5322348"/>
          </a:xfrm>
        </p:spPr>
      </p:pic>
      <p:sp>
        <p:nvSpPr>
          <p:cNvPr id="9" name="Symbol zastępczy tekstu 29">
            <a:extLst>
              <a:ext uri="{FF2B5EF4-FFF2-40B4-BE49-F238E27FC236}">
                <a16:creationId xmlns:a16="http://schemas.microsoft.com/office/drawing/2014/main" id="{97D3D18B-9C55-CD33-FE96-B50470DEF3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1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0C1904D8-CFC7-F40C-955E-D72F966A8BE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239872042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obrazu 13" descr="Obraz zawierający tekst&#10;&#10;Opis wygenerowany automatycznie">
            <a:extLst>
              <a:ext uri="{FF2B5EF4-FFF2-40B4-BE49-F238E27FC236}">
                <a16:creationId xmlns:a16="http://schemas.microsoft.com/office/drawing/2014/main" id="{A271FBBA-33C3-5DD1-020D-3AD51C71DB90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/>
      </p:pic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22D0140C-E42F-56CD-D9FA-EADD7A860BF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433200D7-E8F3-A049-B788-5EE71FB1C3B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040D0AC0-DB1A-6F88-90B5-F2EFA29D19D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5688" y="7474460"/>
            <a:ext cx="9526070" cy="1198354"/>
          </a:xfrm>
        </p:spPr>
        <p:txBody>
          <a:bodyPr/>
          <a:lstStyle/>
          <a:p>
            <a:r>
              <a:rPr lang="pl-PL" sz="7750" spc="-200" dirty="0"/>
              <a:t>e-Commerce</a:t>
            </a:r>
          </a:p>
        </p:txBody>
      </p:sp>
      <p:pic>
        <p:nvPicPr>
          <p:cNvPr id="13" name="Symbol zastępczy obrazu 12" descr="Obraz zawierający tekst, pojemnik&#10;&#10;Opis wygenerowany automatycznie">
            <a:extLst>
              <a:ext uri="{FF2B5EF4-FFF2-40B4-BE49-F238E27FC236}">
                <a16:creationId xmlns:a16="http://schemas.microsoft.com/office/drawing/2014/main" id="{1CA7AC1F-AF8F-C3F1-3183-7BE4953B12A4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374" t="-9208" r="-10" b="4711"/>
          <a:stretch/>
        </p:blipFill>
        <p:spPr>
          <a:xfrm>
            <a:off x="3211316" y="1095375"/>
            <a:ext cx="7588448" cy="5322348"/>
          </a:xfrm>
        </p:spPr>
      </p:pic>
      <p:sp>
        <p:nvSpPr>
          <p:cNvPr id="9" name="Symbol zastępczy tekstu 29">
            <a:extLst>
              <a:ext uri="{FF2B5EF4-FFF2-40B4-BE49-F238E27FC236}">
                <a16:creationId xmlns:a16="http://schemas.microsoft.com/office/drawing/2014/main" id="{AAABB525-D8B5-1F85-CE51-A414E7D7EA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0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6F67A2B9-CA59-9593-EF6B-9B35D5ACF76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377631047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obrazu 13" descr="Obraz zawierający tekst&#10;&#10;Opis wygenerowany automatycznie">
            <a:extLst>
              <a:ext uri="{FF2B5EF4-FFF2-40B4-BE49-F238E27FC236}">
                <a16:creationId xmlns:a16="http://schemas.microsoft.com/office/drawing/2014/main" id="{A271FBBA-33C3-5DD1-020D-3AD51C71DB90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/>
      </p:pic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22D0140C-E42F-56CD-D9FA-EADD7A860BF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433200D7-E8F3-A049-B788-5EE71FB1C3B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040D0AC0-DB1A-6F88-90B5-F2EFA29D19D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3714" y="7484580"/>
            <a:ext cx="9526070" cy="1198354"/>
          </a:xfrm>
        </p:spPr>
        <p:txBody>
          <a:bodyPr/>
          <a:lstStyle/>
          <a:p>
            <a:r>
              <a:rPr lang="pl-PL" sz="7750" spc="-200" dirty="0"/>
              <a:t>edukacyjnej</a:t>
            </a:r>
          </a:p>
        </p:txBody>
      </p:sp>
      <p:pic>
        <p:nvPicPr>
          <p:cNvPr id="11" name="Symbol zastępczy obrazu 10" descr="Obraz zawierający w pomieszczeniu, stacjonarny, przyrząd do pisania, ołówek&#10;&#10;Opis wygenerowany automatycznie">
            <a:extLst>
              <a:ext uri="{FF2B5EF4-FFF2-40B4-BE49-F238E27FC236}">
                <a16:creationId xmlns:a16="http://schemas.microsoft.com/office/drawing/2014/main" id="{43F3E7CC-B851-3D86-E670-BC5CA9FBAE8D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779" t="-8445" r="-1931" b="-2370"/>
          <a:stretch/>
        </p:blipFill>
        <p:spPr>
          <a:xfrm>
            <a:off x="3281809" y="1166519"/>
            <a:ext cx="7588448" cy="5322348"/>
          </a:xfrm>
        </p:spPr>
      </p:pic>
      <p:sp>
        <p:nvSpPr>
          <p:cNvPr id="9" name="Symbol zastępczy tekstu 29">
            <a:extLst>
              <a:ext uri="{FF2B5EF4-FFF2-40B4-BE49-F238E27FC236}">
                <a16:creationId xmlns:a16="http://schemas.microsoft.com/office/drawing/2014/main" id="{E6B39286-D812-2A06-4881-35F6E0D266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0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33DC3BD2-0122-7A26-E5FD-638297CA061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129733163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obrazu 13" descr="Obraz zawierający tekst&#10;&#10;Opis wygenerowany automatycznie">
            <a:extLst>
              <a:ext uri="{FF2B5EF4-FFF2-40B4-BE49-F238E27FC236}">
                <a16:creationId xmlns:a16="http://schemas.microsoft.com/office/drawing/2014/main" id="{A271FBBA-33C3-5DD1-020D-3AD51C71DB90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/>
      </p:pic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22D0140C-E42F-56CD-D9FA-EADD7A860BF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433200D7-E8F3-A049-B788-5EE71FB1C3B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040D0AC0-DB1A-6F88-90B5-F2EFA29D19D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3714" y="7484580"/>
            <a:ext cx="9526070" cy="1198354"/>
          </a:xfrm>
        </p:spPr>
        <p:txBody>
          <a:bodyPr/>
          <a:lstStyle/>
          <a:p>
            <a:r>
              <a:rPr lang="pl-PL" sz="7750" spc="-200" dirty="0"/>
              <a:t>energetycznej</a:t>
            </a:r>
          </a:p>
        </p:txBody>
      </p:sp>
      <p:pic>
        <p:nvPicPr>
          <p:cNvPr id="13" name="Symbol zastępczy obrazu 12" descr="Obraz zawierający ogniwo słoneczne&#10;&#10;Opis wygenerowany automatycznie">
            <a:extLst>
              <a:ext uri="{FF2B5EF4-FFF2-40B4-BE49-F238E27FC236}">
                <a16:creationId xmlns:a16="http://schemas.microsoft.com/office/drawing/2014/main" id="{7A7E5840-F46E-47C6-D8D7-2EE9CDF28555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684" t="-18960" r="-8712" b="-5654"/>
          <a:stretch/>
        </p:blipFill>
        <p:spPr>
          <a:xfrm>
            <a:off x="3355694" y="1079333"/>
            <a:ext cx="7588448" cy="5322348"/>
          </a:xfrm>
        </p:spPr>
      </p:pic>
      <p:sp>
        <p:nvSpPr>
          <p:cNvPr id="9" name="Symbol zastępczy tekstu 29">
            <a:extLst>
              <a:ext uri="{FF2B5EF4-FFF2-40B4-BE49-F238E27FC236}">
                <a16:creationId xmlns:a16="http://schemas.microsoft.com/office/drawing/2014/main" id="{73DBEB06-0FA2-C41B-DF27-1880DD8B96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0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7271EBA0-89B9-BC31-4E59-EA704169AF3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70164245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obrazu 13" descr="Obraz zawierający tekst&#10;&#10;Opis wygenerowany automatycznie">
            <a:extLst>
              <a:ext uri="{FF2B5EF4-FFF2-40B4-BE49-F238E27FC236}">
                <a16:creationId xmlns:a16="http://schemas.microsoft.com/office/drawing/2014/main" id="{A271FBBA-33C3-5DD1-020D-3AD51C71DB90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/>
      </p:pic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22D0140C-E42F-56CD-D9FA-EADD7A860BF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433200D7-E8F3-A049-B788-5EE71FB1C3B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040D0AC0-DB1A-6F88-90B5-F2EFA29D19D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52606" y="7493646"/>
            <a:ext cx="9526070" cy="1198354"/>
          </a:xfrm>
        </p:spPr>
        <p:txBody>
          <a:bodyPr/>
          <a:lstStyle/>
          <a:p>
            <a:r>
              <a:rPr lang="pl-PL" sz="7600" spc="-100" dirty="0"/>
              <a:t>gastronomicznej</a:t>
            </a:r>
          </a:p>
        </p:txBody>
      </p:sp>
      <p:pic>
        <p:nvPicPr>
          <p:cNvPr id="9" name="Symbol zastępczy obrazu 8" descr="Obraz zawierający meble, stół, stół w jadalni&#10;&#10;Opis wygenerowany automatycznie">
            <a:extLst>
              <a:ext uri="{FF2B5EF4-FFF2-40B4-BE49-F238E27FC236}">
                <a16:creationId xmlns:a16="http://schemas.microsoft.com/office/drawing/2014/main" id="{D6857E4F-22AE-5DDF-6DDC-11B3FED806E4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390" t="-21956" r="-9" b="8663"/>
          <a:stretch/>
        </p:blipFill>
        <p:spPr>
          <a:xfrm>
            <a:off x="3227358" y="1127459"/>
            <a:ext cx="7588448" cy="5322348"/>
          </a:xfrm>
        </p:spPr>
      </p:pic>
      <p:sp>
        <p:nvSpPr>
          <p:cNvPr id="10" name="Symbol zastępczy tekstu 29">
            <a:extLst>
              <a:ext uri="{FF2B5EF4-FFF2-40B4-BE49-F238E27FC236}">
                <a16:creationId xmlns:a16="http://schemas.microsoft.com/office/drawing/2014/main" id="{66E0C719-7A80-F6A7-07CF-4AE513AF2F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1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ED5793E3-61FF-8245-A2A5-6AB7A697252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136131298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obrazu 13" descr="Obraz zawierający tekst&#10;&#10;Opis wygenerowany automatycznie">
            <a:extLst>
              <a:ext uri="{FF2B5EF4-FFF2-40B4-BE49-F238E27FC236}">
                <a16:creationId xmlns:a16="http://schemas.microsoft.com/office/drawing/2014/main" id="{A271FBBA-33C3-5DD1-020D-3AD51C71DB90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/>
      </p:pic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22D0140C-E42F-56CD-D9FA-EADD7A860BF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433200D7-E8F3-A049-B788-5EE71FB1C3B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040D0AC0-DB1A-6F88-90B5-F2EFA29D19D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3714" y="7484580"/>
            <a:ext cx="9526070" cy="1198354"/>
          </a:xfrm>
        </p:spPr>
        <p:txBody>
          <a:bodyPr/>
          <a:lstStyle/>
          <a:p>
            <a:r>
              <a:rPr lang="pl-PL" sz="7750" spc="-200" dirty="0"/>
              <a:t>handlowej</a:t>
            </a:r>
          </a:p>
        </p:txBody>
      </p:sp>
      <p:pic>
        <p:nvPicPr>
          <p:cNvPr id="9" name="Symbol zastępczy obrazu 8" descr="Obraz zawierający wózek ręczny, transport&#10;&#10;Opis wygenerowany automatycznie">
            <a:extLst>
              <a:ext uri="{FF2B5EF4-FFF2-40B4-BE49-F238E27FC236}">
                <a16:creationId xmlns:a16="http://schemas.microsoft.com/office/drawing/2014/main" id="{2F7B4A5F-D1E8-75C4-33B9-910D851DCC24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612" t="-13347" r="-3580" b="4167"/>
          <a:stretch/>
        </p:blipFill>
        <p:spPr>
          <a:xfrm>
            <a:off x="3281809" y="1082496"/>
            <a:ext cx="7588448" cy="5322348"/>
          </a:xfrm>
        </p:spPr>
      </p:pic>
      <p:sp>
        <p:nvSpPr>
          <p:cNvPr id="10" name="Symbol zastępczy tekstu 29">
            <a:extLst>
              <a:ext uri="{FF2B5EF4-FFF2-40B4-BE49-F238E27FC236}">
                <a16:creationId xmlns:a16="http://schemas.microsoft.com/office/drawing/2014/main" id="{EAD74A25-FB68-F1A8-07CC-D405E8C1A0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1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36D68D8D-65F7-1EE6-EBA3-BC7005C0DBA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143882919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ymbol zastępczy obrazu 9" descr="Obraz zawierający ciemne&#10;&#10;Opis wygenerowany automatycznie">
            <a:extLst>
              <a:ext uri="{FF2B5EF4-FFF2-40B4-BE49-F238E27FC236}">
                <a16:creationId xmlns:a16="http://schemas.microsoft.com/office/drawing/2014/main" id="{BBA5C037-3506-26C0-5290-F2E59B1800C8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08" t="-3566" r="-364" b="2181"/>
          <a:stretch/>
        </p:blipFill>
        <p:spPr>
          <a:xfrm>
            <a:off x="6777968" y="240632"/>
            <a:ext cx="4021795" cy="8951494"/>
          </a:xfrm>
        </p:spPr>
      </p:pic>
      <p:pic>
        <p:nvPicPr>
          <p:cNvPr id="14" name="Symbol zastępczy obrazu 13" descr="Obraz zawierający tekst&#10;&#10;Opis wygenerowany automatycznie">
            <a:extLst>
              <a:ext uri="{FF2B5EF4-FFF2-40B4-BE49-F238E27FC236}">
                <a16:creationId xmlns:a16="http://schemas.microsoft.com/office/drawing/2014/main" id="{A271FBBA-33C3-5DD1-020D-3AD51C71DB90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/>
      </p:pic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22D0140C-E42F-56CD-D9FA-EADD7A860BF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433200D7-E8F3-A049-B788-5EE71FB1C3B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040D0AC0-DB1A-6F88-90B5-F2EFA29D19D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3714" y="7484580"/>
            <a:ext cx="9526070" cy="1198354"/>
          </a:xfrm>
        </p:spPr>
        <p:txBody>
          <a:bodyPr/>
          <a:lstStyle/>
          <a:p>
            <a:r>
              <a:rPr lang="pl-PL" sz="7750" spc="-200" dirty="0"/>
              <a:t>odzieżowej</a:t>
            </a:r>
          </a:p>
        </p:txBody>
      </p:sp>
      <p:sp>
        <p:nvSpPr>
          <p:cNvPr id="9" name="Symbol zastępczy tekstu 29">
            <a:extLst>
              <a:ext uri="{FF2B5EF4-FFF2-40B4-BE49-F238E27FC236}">
                <a16:creationId xmlns:a16="http://schemas.microsoft.com/office/drawing/2014/main" id="{1C650CD7-B9F3-F82D-5425-80CCA780C4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1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E2279705-1191-DCE0-DC9E-C4FCB1A7160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279800459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obrazu 13" descr="Obraz zawierający tekst&#10;&#10;Opis wygenerowany automatycznie">
            <a:extLst>
              <a:ext uri="{FF2B5EF4-FFF2-40B4-BE49-F238E27FC236}">
                <a16:creationId xmlns:a16="http://schemas.microsoft.com/office/drawing/2014/main" id="{A271FBBA-33C3-5DD1-020D-3AD51C71DB90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/>
      </p:pic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22D0140C-E42F-56CD-D9FA-EADD7A860BF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433200D7-E8F3-A049-B788-5EE71FB1C3B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040D0AC0-DB1A-6F88-90B5-F2EFA29D19D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3714" y="7484580"/>
            <a:ext cx="9526070" cy="1198354"/>
          </a:xfrm>
        </p:spPr>
        <p:txBody>
          <a:bodyPr/>
          <a:lstStyle/>
          <a:p>
            <a:r>
              <a:rPr lang="pl-PL" sz="7750" spc="-200" dirty="0"/>
              <a:t>motoryzacyjnej</a:t>
            </a:r>
          </a:p>
        </p:txBody>
      </p:sp>
      <p:pic>
        <p:nvPicPr>
          <p:cNvPr id="9" name="Symbol zastępczy obrazu 8" descr="Obraz zawierający samochód, czerwony, transport, dach&#10;&#10;Opis wygenerowany automatycznie">
            <a:extLst>
              <a:ext uri="{FF2B5EF4-FFF2-40B4-BE49-F238E27FC236}">
                <a16:creationId xmlns:a16="http://schemas.microsoft.com/office/drawing/2014/main" id="{B777B333-B44E-5F71-64B5-BD08F82090A0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9" t="-983" b="1425"/>
          <a:stretch/>
        </p:blipFill>
        <p:spPr>
          <a:xfrm>
            <a:off x="3466993" y="1565085"/>
            <a:ext cx="7471467" cy="5398423"/>
          </a:xfrm>
        </p:spPr>
      </p:pic>
      <p:sp>
        <p:nvSpPr>
          <p:cNvPr id="10" name="Symbol zastępczy tekstu 29">
            <a:extLst>
              <a:ext uri="{FF2B5EF4-FFF2-40B4-BE49-F238E27FC236}">
                <a16:creationId xmlns:a16="http://schemas.microsoft.com/office/drawing/2014/main" id="{A037853D-60F1-E5EC-AFA1-3CC2C05241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1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3C763C76-5238-BD37-3B0A-028E55F9807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205860283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obrazu 13" descr="Obraz zawierający tekst&#10;&#10;Opis wygenerowany automatycznie">
            <a:extLst>
              <a:ext uri="{FF2B5EF4-FFF2-40B4-BE49-F238E27FC236}">
                <a16:creationId xmlns:a16="http://schemas.microsoft.com/office/drawing/2014/main" id="{A271FBBA-33C3-5DD1-020D-3AD51C71DB90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/>
      </p:pic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22D0140C-E42F-56CD-D9FA-EADD7A860BF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433200D7-E8F3-A049-B788-5EE71FB1C3B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040D0AC0-DB1A-6F88-90B5-F2EFA29D19D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3714" y="7484580"/>
            <a:ext cx="9526070" cy="1198354"/>
          </a:xfrm>
        </p:spPr>
        <p:txBody>
          <a:bodyPr/>
          <a:lstStyle/>
          <a:p>
            <a:r>
              <a:rPr lang="pl-PL" sz="7750" spc="-200" dirty="0"/>
              <a:t>ślubnej</a:t>
            </a:r>
          </a:p>
        </p:txBody>
      </p:sp>
      <p:pic>
        <p:nvPicPr>
          <p:cNvPr id="10" name="Symbol zastępczy obrazu 9" descr="Obraz zawierający kubek, kawa, zastawa stołowa, kubek do kawy&#10;&#10;Opis wygenerowany automatycznie">
            <a:extLst>
              <a:ext uri="{FF2B5EF4-FFF2-40B4-BE49-F238E27FC236}">
                <a16:creationId xmlns:a16="http://schemas.microsoft.com/office/drawing/2014/main" id="{E3743D9D-30DD-8A9D-6E49-3E70984A5630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114" t="-55309" r="-7" b="11621"/>
          <a:stretch/>
        </p:blipFill>
        <p:spPr>
          <a:xfrm>
            <a:off x="3211316" y="1095375"/>
            <a:ext cx="7588448" cy="5322348"/>
          </a:xfrm>
        </p:spPr>
      </p:pic>
      <p:sp>
        <p:nvSpPr>
          <p:cNvPr id="9" name="Symbol zastępczy tekstu 29">
            <a:extLst>
              <a:ext uri="{FF2B5EF4-FFF2-40B4-BE49-F238E27FC236}">
                <a16:creationId xmlns:a16="http://schemas.microsoft.com/office/drawing/2014/main" id="{16DBB47A-BC6A-9650-6650-8DD02744AD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1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DF37894C-13AD-995E-256B-A901608E6D4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408484339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obrazu 13" descr="Obraz zawierający tekst&#10;&#10;Opis wygenerowany automatycznie">
            <a:extLst>
              <a:ext uri="{FF2B5EF4-FFF2-40B4-BE49-F238E27FC236}">
                <a16:creationId xmlns:a16="http://schemas.microsoft.com/office/drawing/2014/main" id="{A271FBBA-33C3-5DD1-020D-3AD51C71DB90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/>
      </p:pic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22D0140C-E42F-56CD-D9FA-EADD7A860BF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433200D7-E8F3-A049-B788-5EE71FB1C3B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040D0AC0-DB1A-6F88-90B5-F2EFA29D19D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3714" y="7484580"/>
            <a:ext cx="9526070" cy="1198354"/>
          </a:xfrm>
        </p:spPr>
        <p:txBody>
          <a:bodyPr/>
          <a:lstStyle/>
          <a:p>
            <a:r>
              <a:rPr lang="pl-PL" sz="7750" spc="-200" dirty="0"/>
              <a:t>transportowej</a:t>
            </a:r>
          </a:p>
        </p:txBody>
      </p:sp>
      <p:pic>
        <p:nvPicPr>
          <p:cNvPr id="9" name="Symbol zastępczy obrazu 8" descr="Obraz zawierający ciężarówka, droga, na wolnym powietrzu, transport&#10;&#10;Opis wygenerowany automatycznie">
            <a:extLst>
              <a:ext uri="{FF2B5EF4-FFF2-40B4-BE49-F238E27FC236}">
                <a16:creationId xmlns:a16="http://schemas.microsoft.com/office/drawing/2014/main" id="{9D2BF9D8-5928-DDD9-5CCF-0364BDBBA793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9" t="-10448" r="-6" b="-16712"/>
          <a:stretch/>
        </p:blipFill>
        <p:spPr>
          <a:xfrm>
            <a:off x="3281808" y="1144817"/>
            <a:ext cx="7517955" cy="5272906"/>
          </a:xfrm>
        </p:spPr>
      </p:pic>
      <p:sp>
        <p:nvSpPr>
          <p:cNvPr id="10" name="Symbol zastępczy tekstu 29">
            <a:extLst>
              <a:ext uri="{FF2B5EF4-FFF2-40B4-BE49-F238E27FC236}">
                <a16:creationId xmlns:a16="http://schemas.microsoft.com/office/drawing/2014/main" id="{9DA9C5C4-A484-2D9C-DABA-AC5B22ACFA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1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E0653830-5BF7-E950-CC72-17BC9EBB27D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407578073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obrazu 13" descr="Obraz zawierający tekst&#10;&#10;Opis wygenerowany automatycznie">
            <a:extLst>
              <a:ext uri="{FF2B5EF4-FFF2-40B4-BE49-F238E27FC236}">
                <a16:creationId xmlns:a16="http://schemas.microsoft.com/office/drawing/2014/main" id="{A271FBBA-33C3-5DD1-020D-3AD51C71DB90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/>
      </p:pic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22D0140C-E42F-56CD-D9FA-EADD7A860BF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433200D7-E8F3-A049-B788-5EE71FB1C3B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040D0AC0-DB1A-6F88-90B5-F2EFA29D19D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3714" y="7484580"/>
            <a:ext cx="9526070" cy="1198354"/>
          </a:xfrm>
        </p:spPr>
        <p:txBody>
          <a:bodyPr/>
          <a:lstStyle/>
          <a:p>
            <a:r>
              <a:rPr lang="pl-PL" sz="7750" spc="-200" dirty="0"/>
              <a:t>turystycznej</a:t>
            </a:r>
          </a:p>
        </p:txBody>
      </p:sp>
      <p:pic>
        <p:nvPicPr>
          <p:cNvPr id="10" name="Symbol zastępczy obrazu 9" descr="Obraz zawierający tekst, pudełko&#10;&#10;Opis wygenerowany automatycznie">
            <a:extLst>
              <a:ext uri="{FF2B5EF4-FFF2-40B4-BE49-F238E27FC236}">
                <a16:creationId xmlns:a16="http://schemas.microsoft.com/office/drawing/2014/main" id="{3332BD63-1679-1EA1-D8CB-3C2749A27F43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931" t="-20019" r="-8525" b="875"/>
          <a:stretch/>
        </p:blipFill>
        <p:spPr>
          <a:xfrm>
            <a:off x="3243400" y="1079333"/>
            <a:ext cx="7588448" cy="5322348"/>
          </a:xfrm>
        </p:spPr>
      </p:pic>
      <p:sp>
        <p:nvSpPr>
          <p:cNvPr id="9" name="Symbol zastępczy tekstu 29">
            <a:extLst>
              <a:ext uri="{FF2B5EF4-FFF2-40B4-BE49-F238E27FC236}">
                <a16:creationId xmlns:a16="http://schemas.microsoft.com/office/drawing/2014/main" id="{53CCB755-E0F5-70F5-C575-7C2DE9ABFD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1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4E5EA64B-16F4-5FBE-76F2-1FA8AFC21CE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165463041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obrazu 13" descr="Obraz zawierający tekst&#10;&#10;Opis wygenerowany automatycznie">
            <a:extLst>
              <a:ext uri="{FF2B5EF4-FFF2-40B4-BE49-F238E27FC236}">
                <a16:creationId xmlns:a16="http://schemas.microsoft.com/office/drawing/2014/main" id="{A271FBBA-33C3-5DD1-020D-3AD51C71DB90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/>
      </p:pic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22D0140C-E42F-56CD-D9FA-EADD7A860BF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433200D7-E8F3-A049-B788-5EE71FB1C3B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040D0AC0-DB1A-6F88-90B5-F2EFA29D19D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3714" y="7484580"/>
            <a:ext cx="9526070" cy="1198354"/>
          </a:xfrm>
        </p:spPr>
        <p:txBody>
          <a:bodyPr/>
          <a:lstStyle/>
          <a:p>
            <a:r>
              <a:rPr lang="pl-PL" sz="7750" spc="-200" dirty="0"/>
              <a:t>opieki</a:t>
            </a:r>
          </a:p>
        </p:txBody>
      </p:sp>
      <p:pic>
        <p:nvPicPr>
          <p:cNvPr id="9" name="Symbol zastępczy obrazu 8" descr="Obraz zawierający logo&#10;&#10;Opis wygenerowany automatycznie">
            <a:extLst>
              <a:ext uri="{FF2B5EF4-FFF2-40B4-BE49-F238E27FC236}">
                <a16:creationId xmlns:a16="http://schemas.microsoft.com/office/drawing/2014/main" id="{499D43B5-F628-8DBC-C7BF-45133853D74D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606" t="-7222" r="1" b="13385"/>
          <a:stretch/>
        </p:blipFill>
        <p:spPr>
          <a:xfrm>
            <a:off x="3211316" y="1095375"/>
            <a:ext cx="7588448" cy="5322348"/>
          </a:xfrm>
        </p:spPr>
      </p:pic>
      <p:sp>
        <p:nvSpPr>
          <p:cNvPr id="15" name="Symbol zastępczy tekstu 7">
            <a:extLst>
              <a:ext uri="{FF2B5EF4-FFF2-40B4-BE49-F238E27FC236}">
                <a16:creationId xmlns:a16="http://schemas.microsoft.com/office/drawing/2014/main" id="{5C1407DD-B272-82E6-FC47-B84494731A4E}"/>
              </a:ext>
            </a:extLst>
          </p:cNvPr>
          <p:cNvSpPr txBox="1">
            <a:spLocks/>
          </p:cNvSpPr>
          <p:nvPr/>
        </p:nvSpPr>
        <p:spPr>
          <a:xfrm>
            <a:off x="699756" y="8588314"/>
            <a:ext cx="9526070" cy="1198354"/>
          </a:xfrm>
          <a:prstGeom prst="rect">
            <a:avLst/>
          </a:prstGeom>
        </p:spPr>
        <p:txBody>
          <a:bodyPr/>
          <a:lstStyle>
            <a:lvl1pPr marL="0" indent="0" algn="l" defTabSz="1079998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7800" b="1" kern="1200">
                <a:solidFill>
                  <a:srgbClr val="CF2030"/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defRPr>
            </a:lvl1pPr>
            <a:lvl2pPr marL="539924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8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9853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3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19777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59702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69994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09993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49992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89991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7750" spc="-200" dirty="0"/>
              <a:t>zdrowotnej</a:t>
            </a:r>
          </a:p>
        </p:txBody>
      </p:sp>
      <p:sp>
        <p:nvSpPr>
          <p:cNvPr id="10" name="Symbol zastępczy tekstu 29">
            <a:extLst>
              <a:ext uri="{FF2B5EF4-FFF2-40B4-BE49-F238E27FC236}">
                <a16:creationId xmlns:a16="http://schemas.microsoft.com/office/drawing/2014/main" id="{FE73826C-3682-7AC6-8291-4B3AA9CEE8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1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A23844E1-7E25-D9E4-E57A-29B18C32EF5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47296897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obrazu 13" descr="Obraz zawierający tekst&#10;&#10;Opis wygenerowany automatycznie">
            <a:extLst>
              <a:ext uri="{FF2B5EF4-FFF2-40B4-BE49-F238E27FC236}">
                <a16:creationId xmlns:a16="http://schemas.microsoft.com/office/drawing/2014/main" id="{A271FBBA-33C3-5DD1-020D-3AD51C71DB90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/>
      </p:pic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22D0140C-E42F-56CD-D9FA-EADD7A860BF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433200D7-E8F3-A049-B788-5EE71FB1C3B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040D0AC0-DB1A-6F88-90B5-F2EFA29D19D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3714" y="7484580"/>
            <a:ext cx="9526070" cy="1198354"/>
          </a:xfrm>
        </p:spPr>
        <p:txBody>
          <a:bodyPr/>
          <a:lstStyle/>
          <a:p>
            <a:r>
              <a:rPr lang="pl-PL" sz="7750" spc="-200" dirty="0"/>
              <a:t>IT</a:t>
            </a:r>
          </a:p>
        </p:txBody>
      </p:sp>
      <p:pic>
        <p:nvPicPr>
          <p:cNvPr id="10" name="Symbol zastępczy obrazu 9" descr="Obraz zawierający meble, podłoga, krzesło, w pomieszczeniu&#10;&#10;Opis wygenerowany automatycznie">
            <a:extLst>
              <a:ext uri="{FF2B5EF4-FFF2-40B4-BE49-F238E27FC236}">
                <a16:creationId xmlns:a16="http://schemas.microsoft.com/office/drawing/2014/main" id="{E89C0592-9A71-59EC-610D-74389504C81E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33" t="-2246" r="-4851" b="4643"/>
          <a:stretch/>
        </p:blipFill>
        <p:spPr>
          <a:xfrm>
            <a:off x="3336758" y="1155246"/>
            <a:ext cx="7550025" cy="5742481"/>
          </a:xfrm>
        </p:spPr>
      </p:pic>
      <p:sp>
        <p:nvSpPr>
          <p:cNvPr id="9" name="Symbol zastępczy tekstu 29">
            <a:extLst>
              <a:ext uri="{FF2B5EF4-FFF2-40B4-BE49-F238E27FC236}">
                <a16:creationId xmlns:a16="http://schemas.microsoft.com/office/drawing/2014/main" id="{44CA9B03-FCC5-207F-C509-5BFEC64DF4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1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4E71D2D8-034D-DD82-7A95-3F57DEC954B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417737720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ymbol zastępczy obrazu 15" descr="Obraz zawierający tekst, osoba, w pomieszczeniu, stojący&#10;&#10;Opis wygenerowany automatycznie">
            <a:extLst>
              <a:ext uri="{FF2B5EF4-FFF2-40B4-BE49-F238E27FC236}">
                <a16:creationId xmlns:a16="http://schemas.microsoft.com/office/drawing/2014/main" id="{2E01001A-AD79-1F54-14D9-B7727B8C300E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" r="28"/>
          <a:stretch>
            <a:fillRect/>
          </a:stretch>
        </p:blipFill>
        <p:spPr/>
      </p:pic>
      <p:pic>
        <p:nvPicPr>
          <p:cNvPr id="18" name="Symbol zastępczy obrazu 17" descr="Obraz zawierający tekst&#10;&#10;Opis wygenerowany automatycznie">
            <a:extLst>
              <a:ext uri="{FF2B5EF4-FFF2-40B4-BE49-F238E27FC236}">
                <a16:creationId xmlns:a16="http://schemas.microsoft.com/office/drawing/2014/main" id="{02CFA280-CAA4-A3E6-32BE-1E23B0056F00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/>
      </p:pic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AABD3EC9-AC77-7382-6FB2-4BB4378CD91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E96A76BA-1371-9D86-CFB1-83CD340CD3B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27B31E8A-19D4-21CE-8D8E-32EF9106A8C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pl-PL" dirty="0"/>
              <a:t>Tomasz Maj i Piotr Schmidt</a:t>
            </a:r>
          </a:p>
        </p:txBody>
      </p:sp>
      <p:sp>
        <p:nvSpPr>
          <p:cNvPr id="8" name="Symbol zastępczy tekstu 29">
            <a:extLst>
              <a:ext uri="{FF2B5EF4-FFF2-40B4-BE49-F238E27FC236}">
                <a16:creationId xmlns:a16="http://schemas.microsoft.com/office/drawing/2014/main" id="{F533D8D5-FC83-4BD9-3CAC-EBD6FCC1DC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9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383595CB-AA0C-AA8E-F20D-4CA17116346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46384462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C8239AF6-756D-32B9-2653-F2FA178DF25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D7C553F1-9275-F7F4-7CCF-7A0C8AA18F6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83168" y="8083309"/>
            <a:ext cx="9513192" cy="920075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CB87E3F1-3D87-ECAD-7797-9F1EE5EC7B5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83168" y="9003384"/>
            <a:ext cx="9513192" cy="920075"/>
          </a:xfrm>
        </p:spPr>
        <p:txBody>
          <a:bodyPr/>
          <a:lstStyle/>
          <a:p>
            <a:r>
              <a:rPr lang="pl-PL" spc="-110" dirty="0"/>
              <a:t>Tomasz Maj i Piotr Schmidt</a:t>
            </a:r>
          </a:p>
        </p:txBody>
      </p:sp>
      <p:pic>
        <p:nvPicPr>
          <p:cNvPr id="12" name="Symbol zastępczy obrazu 11" descr="Obraz zawierający osoba, człowiek, garnitur, stojący&#10;&#10;Opis wygenerowany automatycznie">
            <a:extLst>
              <a:ext uri="{FF2B5EF4-FFF2-40B4-BE49-F238E27FC236}">
                <a16:creationId xmlns:a16="http://schemas.microsoft.com/office/drawing/2014/main" id="{FF7A3DD4-509D-9F56-90B1-7FA6E9148A27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5" r="-2030" b="4370"/>
          <a:stretch/>
        </p:blipFill>
        <p:spPr>
          <a:xfrm>
            <a:off x="3847187" y="1267328"/>
            <a:ext cx="6469283" cy="5730826"/>
          </a:xfrm>
        </p:spPr>
      </p:pic>
      <p:pic>
        <p:nvPicPr>
          <p:cNvPr id="14" name="Symbol zastępczy obrazu 13" descr="Obraz zawierający tekst&#10;&#10;Opis wygenerowany automatycznie">
            <a:extLst>
              <a:ext uri="{FF2B5EF4-FFF2-40B4-BE49-F238E27FC236}">
                <a16:creationId xmlns:a16="http://schemas.microsoft.com/office/drawing/2014/main" id="{559910C4-49A8-45EA-BF97-CDC9A477D8AE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/>
      </p:pic>
      <p:sp>
        <p:nvSpPr>
          <p:cNvPr id="8" name="Symbol zastępczy tekstu 29">
            <a:extLst>
              <a:ext uri="{FF2B5EF4-FFF2-40B4-BE49-F238E27FC236}">
                <a16:creationId xmlns:a16="http://schemas.microsoft.com/office/drawing/2014/main" id="{26707593-2B5F-691B-A09C-8191844EBB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41" y="1762061"/>
            <a:ext cx="2468677" cy="74936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9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05F9F0FA-6ED9-A22E-5D3A-92B8C0CB6E8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</p:spPr>
      </p:pic>
    </p:spTree>
    <p:extLst>
      <p:ext uri="{BB962C8B-B14F-4D97-AF65-F5344CB8AC3E}">
        <p14:creationId xmlns:p14="http://schemas.microsoft.com/office/powerpoint/2010/main" val="2094849609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814</TotalTime>
  <Words>312</Words>
  <Application>Microsoft Office PowerPoint</Application>
  <PresentationFormat>Niestandardowy</PresentationFormat>
  <Paragraphs>157</Paragraphs>
  <Slides>71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71</vt:i4>
      </vt:variant>
    </vt:vector>
  </HeadingPairs>
  <TitlesOfParts>
    <vt:vector size="75" baseType="lpstr">
      <vt:lpstr>Arial</vt:lpstr>
      <vt:lpstr>Arial Black</vt:lpstr>
      <vt:lpstr>Calibri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Dominika Peczyńska // ONE House</dc:creator>
  <cp:lastModifiedBy>Oliwia Karwecka // ONE House</cp:lastModifiedBy>
  <cp:revision>81</cp:revision>
  <dcterms:created xsi:type="dcterms:W3CDTF">2023-04-06T08:53:24Z</dcterms:created>
  <dcterms:modified xsi:type="dcterms:W3CDTF">2023-04-07T13:43:53Z</dcterms:modified>
</cp:coreProperties>
</file>