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7" r:id="rId4"/>
  </p:sldMasterIdLst>
  <p:sldIdLst>
    <p:sldId id="257" r:id="rId5"/>
    <p:sldId id="258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325" r:id="rId40"/>
    <p:sldId id="293" r:id="rId41"/>
    <p:sldId id="294" r:id="rId42"/>
    <p:sldId id="295" r:id="rId43"/>
    <p:sldId id="296" r:id="rId44"/>
    <p:sldId id="297" r:id="rId45"/>
    <p:sldId id="298" r:id="rId46"/>
    <p:sldId id="299" r:id="rId47"/>
    <p:sldId id="300" r:id="rId48"/>
    <p:sldId id="301" r:id="rId49"/>
    <p:sldId id="302" r:id="rId50"/>
    <p:sldId id="303" r:id="rId51"/>
    <p:sldId id="304" r:id="rId52"/>
    <p:sldId id="305" r:id="rId53"/>
    <p:sldId id="306" r:id="rId54"/>
    <p:sldId id="307" r:id="rId55"/>
    <p:sldId id="308" r:id="rId56"/>
    <p:sldId id="309" r:id="rId57"/>
    <p:sldId id="310" r:id="rId58"/>
    <p:sldId id="311" r:id="rId59"/>
    <p:sldId id="312" r:id="rId60"/>
    <p:sldId id="313" r:id="rId61"/>
    <p:sldId id="314" r:id="rId62"/>
    <p:sldId id="315" r:id="rId63"/>
    <p:sldId id="316" r:id="rId64"/>
    <p:sldId id="317" r:id="rId65"/>
    <p:sldId id="318" r:id="rId66"/>
    <p:sldId id="319" r:id="rId67"/>
    <p:sldId id="320" r:id="rId68"/>
    <p:sldId id="321" r:id="rId69"/>
    <p:sldId id="322" r:id="rId70"/>
    <p:sldId id="323" r:id="rId71"/>
    <p:sldId id="324" r:id="rId72"/>
  </p:sldIdLst>
  <p:sldSz cx="10350500" cy="1828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F2030"/>
    <a:srgbClr val="5C61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0FA848D-B51B-4664-B4B0-ED7E8AD9F30F}" v="2" dt="2023-04-21T07:46:02.41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53" d="100"/>
          <a:sy n="53" d="100"/>
        </p:scale>
        <p:origin x="3389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63" Type="http://schemas.openxmlformats.org/officeDocument/2006/relationships/slide" Target="slides/slide59.xml"/><Relationship Id="rId68" Type="http://schemas.openxmlformats.org/officeDocument/2006/relationships/slide" Target="slides/slide64.xml"/><Relationship Id="rId16" Type="http://schemas.openxmlformats.org/officeDocument/2006/relationships/slide" Target="slides/slide1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66" Type="http://schemas.openxmlformats.org/officeDocument/2006/relationships/slide" Target="slides/slide62.xml"/><Relationship Id="rId74" Type="http://schemas.openxmlformats.org/officeDocument/2006/relationships/viewProps" Target="viewProps.xml"/><Relationship Id="rId5" Type="http://schemas.openxmlformats.org/officeDocument/2006/relationships/slide" Target="slides/slide1.xml"/><Relationship Id="rId61" Type="http://schemas.openxmlformats.org/officeDocument/2006/relationships/slide" Target="slides/slide57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slide" Target="slides/slide60.xml"/><Relationship Id="rId69" Type="http://schemas.openxmlformats.org/officeDocument/2006/relationships/slide" Target="slides/slide65.xml"/><Relationship Id="rId77" Type="http://schemas.microsoft.com/office/2016/11/relationships/changesInfo" Target="changesInfos/changesInfo1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72" Type="http://schemas.openxmlformats.org/officeDocument/2006/relationships/slide" Target="slides/slide68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67" Type="http://schemas.openxmlformats.org/officeDocument/2006/relationships/slide" Target="slides/slide63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slide" Target="slides/slide58.xml"/><Relationship Id="rId70" Type="http://schemas.openxmlformats.org/officeDocument/2006/relationships/slide" Target="slides/slide66.xml"/><Relationship Id="rId75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slide" Target="slides/slide61.xml"/><Relationship Id="rId73" Type="http://schemas.openxmlformats.org/officeDocument/2006/relationships/presProps" Target="presProps.xml"/><Relationship Id="rId78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slide" Target="slides/slide35.xml"/><Relationship Id="rId34" Type="http://schemas.openxmlformats.org/officeDocument/2006/relationships/slide" Target="slides/slide30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76" Type="http://schemas.openxmlformats.org/officeDocument/2006/relationships/tableStyles" Target="tableStyles.xml"/><Relationship Id="rId7" Type="http://schemas.openxmlformats.org/officeDocument/2006/relationships/slide" Target="slides/slide3.xml"/><Relationship Id="rId71" Type="http://schemas.openxmlformats.org/officeDocument/2006/relationships/slide" Target="slides/slide67.xml"/><Relationship Id="rId2" Type="http://schemas.openxmlformats.org/officeDocument/2006/relationships/customXml" Target="../customXml/item2.xml"/><Relationship Id="rId29" Type="http://schemas.openxmlformats.org/officeDocument/2006/relationships/slide" Target="slides/slide25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Iwo Kolasiński" userId="d5eee6fd-ce7e-440b-8ba3-d0d3e8485f65" providerId="ADAL" clId="{50FA848D-B51B-4664-B4B0-ED7E8AD9F30F}"/>
    <pc:docChg chg="undo custSel modSld modMainMaster">
      <pc:chgData name="Iwo Kolasiński" userId="d5eee6fd-ce7e-440b-8ba3-d0d3e8485f65" providerId="ADAL" clId="{50FA848D-B51B-4664-B4B0-ED7E8AD9F30F}" dt="2023-04-21T08:05:53.873" v="111" actId="478"/>
      <pc:docMkLst>
        <pc:docMk/>
      </pc:docMkLst>
      <pc:sldChg chg="addSp delSp modSp mod">
        <pc:chgData name="Iwo Kolasiński" userId="d5eee6fd-ce7e-440b-8ba3-d0d3e8485f65" providerId="ADAL" clId="{50FA848D-B51B-4664-B4B0-ED7E8AD9F30F}" dt="2023-04-21T07:45:35.129" v="1" actId="478"/>
        <pc:sldMkLst>
          <pc:docMk/>
          <pc:sldMk cId="936828924" sldId="257"/>
        </pc:sldMkLst>
        <pc:spChg chg="add del mod">
          <ac:chgData name="Iwo Kolasiński" userId="d5eee6fd-ce7e-440b-8ba3-d0d3e8485f65" providerId="ADAL" clId="{50FA848D-B51B-4664-B4B0-ED7E8AD9F30F}" dt="2023-04-21T07:45:35.129" v="1" actId="478"/>
          <ac:spMkLst>
            <pc:docMk/>
            <pc:sldMk cId="936828924" sldId="257"/>
            <ac:spMk id="3" creationId="{14A31749-810B-EBB7-470F-2C25CF0337F5}"/>
          </ac:spMkLst>
        </pc:spChg>
        <pc:spChg chg="del">
          <ac:chgData name="Iwo Kolasiński" userId="d5eee6fd-ce7e-440b-8ba3-d0d3e8485f65" providerId="ADAL" clId="{50FA848D-B51B-4664-B4B0-ED7E8AD9F30F}" dt="2023-04-21T07:45:32.376" v="0" actId="21"/>
          <ac:spMkLst>
            <pc:docMk/>
            <pc:sldMk cId="936828924" sldId="257"/>
            <ac:spMk id="13" creationId="{C61F1928-5E67-FB44-72B8-0E3FF68A50C0}"/>
          </ac:spMkLst>
        </pc:spChg>
        <pc:picChg chg="del">
          <ac:chgData name="Iwo Kolasiński" userId="d5eee6fd-ce7e-440b-8ba3-d0d3e8485f65" providerId="ADAL" clId="{50FA848D-B51B-4664-B4B0-ED7E8AD9F30F}" dt="2023-04-21T07:45:32.376" v="0" actId="21"/>
          <ac:picMkLst>
            <pc:docMk/>
            <pc:sldMk cId="936828924" sldId="257"/>
            <ac:picMk id="15" creationId="{9B9F7653-3E93-871C-A077-66C283CA8EEB}"/>
          </ac:picMkLst>
        </pc:picChg>
      </pc:sldChg>
      <pc:sldChg chg="delSp mod">
        <pc:chgData name="Iwo Kolasiński" userId="d5eee6fd-ce7e-440b-8ba3-d0d3e8485f65" providerId="ADAL" clId="{50FA848D-B51B-4664-B4B0-ED7E8AD9F30F}" dt="2023-04-21T07:47:00.188" v="34" actId="478"/>
        <pc:sldMkLst>
          <pc:docMk/>
          <pc:sldMk cId="2342200903" sldId="258"/>
        </pc:sldMkLst>
        <pc:spChg chg="del">
          <ac:chgData name="Iwo Kolasiński" userId="d5eee6fd-ce7e-440b-8ba3-d0d3e8485f65" providerId="ADAL" clId="{50FA848D-B51B-4664-B4B0-ED7E8AD9F30F}" dt="2023-04-21T07:47:00.188" v="34" actId="478"/>
          <ac:spMkLst>
            <pc:docMk/>
            <pc:sldMk cId="2342200903" sldId="258"/>
            <ac:spMk id="30" creationId="{31A0F856-0BF8-4AB7-E160-07CF78026544}"/>
          </ac:spMkLst>
        </pc:spChg>
        <pc:picChg chg="del">
          <ac:chgData name="Iwo Kolasiński" userId="d5eee6fd-ce7e-440b-8ba3-d0d3e8485f65" providerId="ADAL" clId="{50FA848D-B51B-4664-B4B0-ED7E8AD9F30F}" dt="2023-04-21T07:47:00.188" v="34" actId="478"/>
          <ac:picMkLst>
            <pc:docMk/>
            <pc:sldMk cId="2342200903" sldId="258"/>
            <ac:picMk id="29" creationId="{6FA14396-14C6-77A4-1DBA-69595FC1E2D3}"/>
          </ac:picMkLst>
        </pc:picChg>
      </pc:sldChg>
      <pc:sldChg chg="delSp mod">
        <pc:chgData name="Iwo Kolasiński" userId="d5eee6fd-ce7e-440b-8ba3-d0d3e8485f65" providerId="ADAL" clId="{50FA848D-B51B-4664-B4B0-ED7E8AD9F30F}" dt="2023-04-21T07:47:02.043" v="35" actId="478"/>
        <pc:sldMkLst>
          <pc:docMk/>
          <pc:sldMk cId="2470970038" sldId="260"/>
        </pc:sldMkLst>
        <pc:spChg chg="del">
          <ac:chgData name="Iwo Kolasiński" userId="d5eee6fd-ce7e-440b-8ba3-d0d3e8485f65" providerId="ADAL" clId="{50FA848D-B51B-4664-B4B0-ED7E8AD9F30F}" dt="2023-04-21T07:47:02.043" v="35" actId="478"/>
          <ac:spMkLst>
            <pc:docMk/>
            <pc:sldMk cId="2470970038" sldId="260"/>
            <ac:spMk id="26" creationId="{435F728A-22A1-451A-9B4A-424AA367B03B}"/>
          </ac:spMkLst>
        </pc:spChg>
        <pc:picChg chg="del">
          <ac:chgData name="Iwo Kolasiński" userId="d5eee6fd-ce7e-440b-8ba3-d0d3e8485f65" providerId="ADAL" clId="{50FA848D-B51B-4664-B4B0-ED7E8AD9F30F}" dt="2023-04-21T07:47:02.043" v="35" actId="478"/>
          <ac:picMkLst>
            <pc:docMk/>
            <pc:sldMk cId="2470970038" sldId="260"/>
            <ac:picMk id="25" creationId="{5DD3E12D-1F92-4E53-1790-1EB8EF53C9F7}"/>
          </ac:picMkLst>
        </pc:picChg>
      </pc:sldChg>
      <pc:sldChg chg="delSp mod">
        <pc:chgData name="Iwo Kolasiński" userId="d5eee6fd-ce7e-440b-8ba3-d0d3e8485f65" providerId="ADAL" clId="{50FA848D-B51B-4664-B4B0-ED7E8AD9F30F}" dt="2023-04-21T07:47:03.586" v="36" actId="478"/>
        <pc:sldMkLst>
          <pc:docMk/>
          <pc:sldMk cId="2269587784" sldId="261"/>
        </pc:sldMkLst>
        <pc:spChg chg="del">
          <ac:chgData name="Iwo Kolasiński" userId="d5eee6fd-ce7e-440b-8ba3-d0d3e8485f65" providerId="ADAL" clId="{50FA848D-B51B-4664-B4B0-ED7E8AD9F30F}" dt="2023-04-21T07:47:03.586" v="36" actId="478"/>
          <ac:spMkLst>
            <pc:docMk/>
            <pc:sldMk cId="2269587784" sldId="261"/>
            <ac:spMk id="18" creationId="{1E9FE462-3E6D-A1A4-6B5A-31F96833AC85}"/>
          </ac:spMkLst>
        </pc:spChg>
        <pc:picChg chg="del">
          <ac:chgData name="Iwo Kolasiński" userId="d5eee6fd-ce7e-440b-8ba3-d0d3e8485f65" providerId="ADAL" clId="{50FA848D-B51B-4664-B4B0-ED7E8AD9F30F}" dt="2023-04-21T07:47:03.586" v="36" actId="478"/>
          <ac:picMkLst>
            <pc:docMk/>
            <pc:sldMk cId="2269587784" sldId="261"/>
            <ac:picMk id="17" creationId="{E1126619-9B28-7BDB-CBC6-0FC5B5C73004}"/>
          </ac:picMkLst>
        </pc:picChg>
      </pc:sldChg>
      <pc:sldChg chg="delSp mod">
        <pc:chgData name="Iwo Kolasiński" userId="d5eee6fd-ce7e-440b-8ba3-d0d3e8485f65" providerId="ADAL" clId="{50FA848D-B51B-4664-B4B0-ED7E8AD9F30F}" dt="2023-04-21T07:47:05.023" v="37" actId="478"/>
        <pc:sldMkLst>
          <pc:docMk/>
          <pc:sldMk cId="868489235" sldId="262"/>
        </pc:sldMkLst>
        <pc:spChg chg="del">
          <ac:chgData name="Iwo Kolasiński" userId="d5eee6fd-ce7e-440b-8ba3-d0d3e8485f65" providerId="ADAL" clId="{50FA848D-B51B-4664-B4B0-ED7E8AD9F30F}" dt="2023-04-21T07:47:05.023" v="37" actId="478"/>
          <ac:spMkLst>
            <pc:docMk/>
            <pc:sldMk cId="868489235" sldId="262"/>
            <ac:spMk id="31" creationId="{72D598EE-F805-B262-30B6-C93E8A56C920}"/>
          </ac:spMkLst>
        </pc:spChg>
        <pc:picChg chg="del">
          <ac:chgData name="Iwo Kolasiński" userId="d5eee6fd-ce7e-440b-8ba3-d0d3e8485f65" providerId="ADAL" clId="{50FA848D-B51B-4664-B4B0-ED7E8AD9F30F}" dt="2023-04-21T07:47:05.023" v="37" actId="478"/>
          <ac:picMkLst>
            <pc:docMk/>
            <pc:sldMk cId="868489235" sldId="262"/>
            <ac:picMk id="30" creationId="{D86E4672-446D-0EEC-063D-B00400E29867}"/>
          </ac:picMkLst>
        </pc:picChg>
      </pc:sldChg>
      <pc:sldChg chg="delSp mod">
        <pc:chgData name="Iwo Kolasiński" userId="d5eee6fd-ce7e-440b-8ba3-d0d3e8485f65" providerId="ADAL" clId="{50FA848D-B51B-4664-B4B0-ED7E8AD9F30F}" dt="2023-04-21T07:47:06.513" v="38" actId="478"/>
        <pc:sldMkLst>
          <pc:docMk/>
          <pc:sldMk cId="119955445" sldId="263"/>
        </pc:sldMkLst>
        <pc:spChg chg="del">
          <ac:chgData name="Iwo Kolasiński" userId="d5eee6fd-ce7e-440b-8ba3-d0d3e8485f65" providerId="ADAL" clId="{50FA848D-B51B-4664-B4B0-ED7E8AD9F30F}" dt="2023-04-21T07:47:06.513" v="38" actId="478"/>
          <ac:spMkLst>
            <pc:docMk/>
            <pc:sldMk cId="119955445" sldId="263"/>
            <ac:spMk id="20" creationId="{E276572C-A1A5-FEDC-6D0D-7BB09D8832F8}"/>
          </ac:spMkLst>
        </pc:spChg>
        <pc:picChg chg="del">
          <ac:chgData name="Iwo Kolasiński" userId="d5eee6fd-ce7e-440b-8ba3-d0d3e8485f65" providerId="ADAL" clId="{50FA848D-B51B-4664-B4B0-ED7E8AD9F30F}" dt="2023-04-21T07:47:06.513" v="38" actId="478"/>
          <ac:picMkLst>
            <pc:docMk/>
            <pc:sldMk cId="119955445" sldId="263"/>
            <ac:picMk id="19" creationId="{905F099F-83C9-56FF-C424-7DCF3D3097F7}"/>
          </ac:picMkLst>
        </pc:picChg>
      </pc:sldChg>
      <pc:sldChg chg="delSp mod">
        <pc:chgData name="Iwo Kolasiński" userId="d5eee6fd-ce7e-440b-8ba3-d0d3e8485f65" providerId="ADAL" clId="{50FA848D-B51B-4664-B4B0-ED7E8AD9F30F}" dt="2023-04-21T07:47:07.916" v="39" actId="478"/>
        <pc:sldMkLst>
          <pc:docMk/>
          <pc:sldMk cId="3667104118" sldId="264"/>
        </pc:sldMkLst>
        <pc:spChg chg="del">
          <ac:chgData name="Iwo Kolasiński" userId="d5eee6fd-ce7e-440b-8ba3-d0d3e8485f65" providerId="ADAL" clId="{50FA848D-B51B-4664-B4B0-ED7E8AD9F30F}" dt="2023-04-21T07:47:07.916" v="39" actId="478"/>
          <ac:spMkLst>
            <pc:docMk/>
            <pc:sldMk cId="3667104118" sldId="264"/>
            <ac:spMk id="21" creationId="{B8097F2D-4CF1-F152-7A58-C41C1C80D4A9}"/>
          </ac:spMkLst>
        </pc:spChg>
        <pc:picChg chg="del">
          <ac:chgData name="Iwo Kolasiński" userId="d5eee6fd-ce7e-440b-8ba3-d0d3e8485f65" providerId="ADAL" clId="{50FA848D-B51B-4664-B4B0-ED7E8AD9F30F}" dt="2023-04-21T07:47:07.916" v="39" actId="478"/>
          <ac:picMkLst>
            <pc:docMk/>
            <pc:sldMk cId="3667104118" sldId="264"/>
            <ac:picMk id="20" creationId="{10D14A5D-76DC-7D15-5FF7-C18506E53E61}"/>
          </ac:picMkLst>
        </pc:picChg>
      </pc:sldChg>
      <pc:sldChg chg="delSp mod">
        <pc:chgData name="Iwo Kolasiński" userId="d5eee6fd-ce7e-440b-8ba3-d0d3e8485f65" providerId="ADAL" clId="{50FA848D-B51B-4664-B4B0-ED7E8AD9F30F}" dt="2023-04-21T07:47:09.432" v="40" actId="478"/>
        <pc:sldMkLst>
          <pc:docMk/>
          <pc:sldMk cId="4140945055" sldId="265"/>
        </pc:sldMkLst>
        <pc:spChg chg="del">
          <ac:chgData name="Iwo Kolasiński" userId="d5eee6fd-ce7e-440b-8ba3-d0d3e8485f65" providerId="ADAL" clId="{50FA848D-B51B-4664-B4B0-ED7E8AD9F30F}" dt="2023-04-21T07:47:09.432" v="40" actId="478"/>
          <ac:spMkLst>
            <pc:docMk/>
            <pc:sldMk cId="4140945055" sldId="265"/>
            <ac:spMk id="19" creationId="{8DBBE4CD-7458-716B-FB00-E012A02A7309}"/>
          </ac:spMkLst>
        </pc:spChg>
        <pc:picChg chg="del">
          <ac:chgData name="Iwo Kolasiński" userId="d5eee6fd-ce7e-440b-8ba3-d0d3e8485f65" providerId="ADAL" clId="{50FA848D-B51B-4664-B4B0-ED7E8AD9F30F}" dt="2023-04-21T07:47:09.432" v="40" actId="478"/>
          <ac:picMkLst>
            <pc:docMk/>
            <pc:sldMk cId="4140945055" sldId="265"/>
            <ac:picMk id="18" creationId="{15D6F406-F649-0B6C-2DBB-C238BD37C765}"/>
          </ac:picMkLst>
        </pc:picChg>
      </pc:sldChg>
      <pc:sldChg chg="delSp modSp mod">
        <pc:chgData name="Iwo Kolasiński" userId="d5eee6fd-ce7e-440b-8ba3-d0d3e8485f65" providerId="ADAL" clId="{50FA848D-B51B-4664-B4B0-ED7E8AD9F30F}" dt="2023-04-21T07:47:35.331" v="45" actId="732"/>
        <pc:sldMkLst>
          <pc:docMk/>
          <pc:sldMk cId="1830016984" sldId="266"/>
        </pc:sldMkLst>
        <pc:spChg chg="del">
          <ac:chgData name="Iwo Kolasiński" userId="d5eee6fd-ce7e-440b-8ba3-d0d3e8485f65" providerId="ADAL" clId="{50FA848D-B51B-4664-B4B0-ED7E8AD9F30F}" dt="2023-04-21T07:47:10.948" v="41" actId="478"/>
          <ac:spMkLst>
            <pc:docMk/>
            <pc:sldMk cId="1830016984" sldId="266"/>
            <ac:spMk id="14" creationId="{32C798E8-4454-9F9B-5296-1E19B1E362C9}"/>
          </ac:spMkLst>
        </pc:spChg>
        <pc:picChg chg="del">
          <ac:chgData name="Iwo Kolasiński" userId="d5eee6fd-ce7e-440b-8ba3-d0d3e8485f65" providerId="ADAL" clId="{50FA848D-B51B-4664-B4B0-ED7E8AD9F30F}" dt="2023-04-21T07:47:10.948" v="41" actId="478"/>
          <ac:picMkLst>
            <pc:docMk/>
            <pc:sldMk cId="1830016984" sldId="266"/>
            <ac:picMk id="13" creationId="{F6080671-6357-3B88-2CF4-87CBD017FAA7}"/>
          </ac:picMkLst>
        </pc:picChg>
        <pc:picChg chg="mod modCrop">
          <ac:chgData name="Iwo Kolasiński" userId="d5eee6fd-ce7e-440b-8ba3-d0d3e8485f65" providerId="ADAL" clId="{50FA848D-B51B-4664-B4B0-ED7E8AD9F30F}" dt="2023-04-21T07:47:35.331" v="45" actId="732"/>
          <ac:picMkLst>
            <pc:docMk/>
            <pc:sldMk cId="1830016984" sldId="266"/>
            <ac:picMk id="16" creationId="{7CB1D2E3-7139-59D0-B2C5-89E189311764}"/>
          </ac:picMkLst>
        </pc:picChg>
      </pc:sldChg>
      <pc:sldChg chg="delSp mod">
        <pc:chgData name="Iwo Kolasiński" userId="d5eee6fd-ce7e-440b-8ba3-d0d3e8485f65" providerId="ADAL" clId="{50FA848D-B51B-4664-B4B0-ED7E8AD9F30F}" dt="2023-04-21T07:47:38.300" v="46" actId="478"/>
        <pc:sldMkLst>
          <pc:docMk/>
          <pc:sldMk cId="3035677465" sldId="267"/>
        </pc:sldMkLst>
        <pc:spChg chg="del">
          <ac:chgData name="Iwo Kolasiński" userId="d5eee6fd-ce7e-440b-8ba3-d0d3e8485f65" providerId="ADAL" clId="{50FA848D-B51B-4664-B4B0-ED7E8AD9F30F}" dt="2023-04-21T07:47:38.300" v="46" actId="478"/>
          <ac:spMkLst>
            <pc:docMk/>
            <pc:sldMk cId="3035677465" sldId="267"/>
            <ac:spMk id="10" creationId="{FD7E925D-703F-9DB0-A233-E1E289A9C0CF}"/>
          </ac:spMkLst>
        </pc:spChg>
        <pc:picChg chg="del">
          <ac:chgData name="Iwo Kolasiński" userId="d5eee6fd-ce7e-440b-8ba3-d0d3e8485f65" providerId="ADAL" clId="{50FA848D-B51B-4664-B4B0-ED7E8AD9F30F}" dt="2023-04-21T07:47:38.300" v="46" actId="478"/>
          <ac:picMkLst>
            <pc:docMk/>
            <pc:sldMk cId="3035677465" sldId="267"/>
            <ac:picMk id="9" creationId="{4877CDA2-A513-C0ED-9967-F036437429A8}"/>
          </ac:picMkLst>
        </pc:picChg>
      </pc:sldChg>
      <pc:sldChg chg="delSp modSp mod">
        <pc:chgData name="Iwo Kolasiński" userId="d5eee6fd-ce7e-440b-8ba3-d0d3e8485f65" providerId="ADAL" clId="{50FA848D-B51B-4664-B4B0-ED7E8AD9F30F}" dt="2023-04-21T08:04:13.841" v="50" actId="14100"/>
        <pc:sldMkLst>
          <pc:docMk/>
          <pc:sldMk cId="1974384053" sldId="268"/>
        </pc:sldMkLst>
        <pc:spChg chg="del">
          <ac:chgData name="Iwo Kolasiński" userId="d5eee6fd-ce7e-440b-8ba3-d0d3e8485f65" providerId="ADAL" clId="{50FA848D-B51B-4664-B4B0-ED7E8AD9F30F}" dt="2023-04-21T07:47:40.054" v="47" actId="478"/>
          <ac:spMkLst>
            <pc:docMk/>
            <pc:sldMk cId="1974384053" sldId="268"/>
            <ac:spMk id="14" creationId="{C33486B2-208D-20D9-0558-EDEF348FBE9C}"/>
          </ac:spMkLst>
        </pc:spChg>
        <pc:picChg chg="mod modCrop">
          <ac:chgData name="Iwo Kolasiński" userId="d5eee6fd-ce7e-440b-8ba3-d0d3e8485f65" providerId="ADAL" clId="{50FA848D-B51B-4664-B4B0-ED7E8AD9F30F}" dt="2023-04-21T08:04:13.841" v="50" actId="14100"/>
          <ac:picMkLst>
            <pc:docMk/>
            <pc:sldMk cId="1974384053" sldId="268"/>
            <ac:picMk id="12" creationId="{C79F767A-0E50-7895-FCE2-EB4C35CBD7CA}"/>
          </ac:picMkLst>
        </pc:picChg>
        <pc:picChg chg="del">
          <ac:chgData name="Iwo Kolasiński" userId="d5eee6fd-ce7e-440b-8ba3-d0d3e8485f65" providerId="ADAL" clId="{50FA848D-B51B-4664-B4B0-ED7E8AD9F30F}" dt="2023-04-21T07:47:40.054" v="47" actId="478"/>
          <ac:picMkLst>
            <pc:docMk/>
            <pc:sldMk cId="1974384053" sldId="268"/>
            <ac:picMk id="13" creationId="{38120222-42EF-4411-87C9-CACC2121BCE0}"/>
          </ac:picMkLst>
        </pc:picChg>
      </pc:sldChg>
      <pc:sldChg chg="delSp modSp mod">
        <pc:chgData name="Iwo Kolasiński" userId="d5eee6fd-ce7e-440b-8ba3-d0d3e8485f65" providerId="ADAL" clId="{50FA848D-B51B-4664-B4B0-ED7E8AD9F30F}" dt="2023-04-21T08:04:22.424" v="52" actId="478"/>
        <pc:sldMkLst>
          <pc:docMk/>
          <pc:sldMk cId="2939842794" sldId="269"/>
        </pc:sldMkLst>
        <pc:spChg chg="del">
          <ac:chgData name="Iwo Kolasiński" userId="d5eee6fd-ce7e-440b-8ba3-d0d3e8485f65" providerId="ADAL" clId="{50FA848D-B51B-4664-B4B0-ED7E8AD9F30F}" dt="2023-04-21T08:04:22.424" v="52" actId="478"/>
          <ac:spMkLst>
            <pc:docMk/>
            <pc:sldMk cId="2939842794" sldId="269"/>
            <ac:spMk id="14" creationId="{C33486B2-208D-20D9-0558-EDEF348FBE9C}"/>
          </ac:spMkLst>
        </pc:spChg>
        <pc:picChg chg="mod">
          <ac:chgData name="Iwo Kolasiński" userId="d5eee6fd-ce7e-440b-8ba3-d0d3e8485f65" providerId="ADAL" clId="{50FA848D-B51B-4664-B4B0-ED7E8AD9F30F}" dt="2023-04-21T08:04:20.704" v="51" actId="14100"/>
          <ac:picMkLst>
            <pc:docMk/>
            <pc:sldMk cId="2939842794" sldId="269"/>
            <ac:picMk id="8" creationId="{FE7C90D4-84C9-B1B1-7B81-F3422BAF73AD}"/>
          </ac:picMkLst>
        </pc:picChg>
        <pc:picChg chg="del">
          <ac:chgData name="Iwo Kolasiński" userId="d5eee6fd-ce7e-440b-8ba3-d0d3e8485f65" providerId="ADAL" clId="{50FA848D-B51B-4664-B4B0-ED7E8AD9F30F}" dt="2023-04-21T08:04:22.424" v="52" actId="478"/>
          <ac:picMkLst>
            <pc:docMk/>
            <pc:sldMk cId="2939842794" sldId="269"/>
            <ac:picMk id="13" creationId="{38120222-42EF-4411-87C9-CACC2121BCE0}"/>
          </ac:picMkLst>
        </pc:picChg>
      </pc:sldChg>
      <pc:sldChg chg="delSp mod">
        <pc:chgData name="Iwo Kolasiński" userId="d5eee6fd-ce7e-440b-8ba3-d0d3e8485f65" providerId="ADAL" clId="{50FA848D-B51B-4664-B4B0-ED7E8AD9F30F}" dt="2023-04-21T08:04:24.877" v="53" actId="478"/>
        <pc:sldMkLst>
          <pc:docMk/>
          <pc:sldMk cId="4116703777" sldId="270"/>
        </pc:sldMkLst>
        <pc:spChg chg="del">
          <ac:chgData name="Iwo Kolasiński" userId="d5eee6fd-ce7e-440b-8ba3-d0d3e8485f65" providerId="ADAL" clId="{50FA848D-B51B-4664-B4B0-ED7E8AD9F30F}" dt="2023-04-21T08:04:24.877" v="53" actId="478"/>
          <ac:spMkLst>
            <pc:docMk/>
            <pc:sldMk cId="4116703777" sldId="270"/>
            <ac:spMk id="13" creationId="{29D15D37-7F42-0595-A5EC-05A15F45371B}"/>
          </ac:spMkLst>
        </pc:spChg>
        <pc:picChg chg="del">
          <ac:chgData name="Iwo Kolasiński" userId="d5eee6fd-ce7e-440b-8ba3-d0d3e8485f65" providerId="ADAL" clId="{50FA848D-B51B-4664-B4B0-ED7E8AD9F30F}" dt="2023-04-21T08:04:24.877" v="53" actId="478"/>
          <ac:picMkLst>
            <pc:docMk/>
            <pc:sldMk cId="4116703777" sldId="270"/>
            <ac:picMk id="12" creationId="{F111D62D-0276-EA5B-945F-9264F6F7C071}"/>
          </ac:picMkLst>
        </pc:picChg>
      </pc:sldChg>
      <pc:sldChg chg="delSp mod">
        <pc:chgData name="Iwo Kolasiński" userId="d5eee6fd-ce7e-440b-8ba3-d0d3e8485f65" providerId="ADAL" clId="{50FA848D-B51B-4664-B4B0-ED7E8AD9F30F}" dt="2023-04-21T08:04:26.459" v="54" actId="478"/>
        <pc:sldMkLst>
          <pc:docMk/>
          <pc:sldMk cId="3353668331" sldId="271"/>
        </pc:sldMkLst>
        <pc:spChg chg="del">
          <ac:chgData name="Iwo Kolasiński" userId="d5eee6fd-ce7e-440b-8ba3-d0d3e8485f65" providerId="ADAL" clId="{50FA848D-B51B-4664-B4B0-ED7E8AD9F30F}" dt="2023-04-21T08:04:26.459" v="54" actId="478"/>
          <ac:spMkLst>
            <pc:docMk/>
            <pc:sldMk cId="3353668331" sldId="271"/>
            <ac:spMk id="16" creationId="{F797DD80-B443-861E-8B29-4BD9EB888964}"/>
          </ac:spMkLst>
        </pc:spChg>
        <pc:picChg chg="del">
          <ac:chgData name="Iwo Kolasiński" userId="d5eee6fd-ce7e-440b-8ba3-d0d3e8485f65" providerId="ADAL" clId="{50FA848D-B51B-4664-B4B0-ED7E8AD9F30F}" dt="2023-04-21T08:04:26.459" v="54" actId="478"/>
          <ac:picMkLst>
            <pc:docMk/>
            <pc:sldMk cId="3353668331" sldId="271"/>
            <ac:picMk id="15" creationId="{3A65863E-C14D-E93E-18E6-0E8E4D2D16A7}"/>
          </ac:picMkLst>
        </pc:picChg>
      </pc:sldChg>
      <pc:sldChg chg="delSp mod">
        <pc:chgData name="Iwo Kolasiński" userId="d5eee6fd-ce7e-440b-8ba3-d0d3e8485f65" providerId="ADAL" clId="{50FA848D-B51B-4664-B4B0-ED7E8AD9F30F}" dt="2023-04-21T08:04:27.952" v="55" actId="478"/>
        <pc:sldMkLst>
          <pc:docMk/>
          <pc:sldMk cId="1766852273" sldId="272"/>
        </pc:sldMkLst>
        <pc:spChg chg="del">
          <ac:chgData name="Iwo Kolasiński" userId="d5eee6fd-ce7e-440b-8ba3-d0d3e8485f65" providerId="ADAL" clId="{50FA848D-B51B-4664-B4B0-ED7E8AD9F30F}" dt="2023-04-21T08:04:27.952" v="55" actId="478"/>
          <ac:spMkLst>
            <pc:docMk/>
            <pc:sldMk cId="1766852273" sldId="272"/>
            <ac:spMk id="16" creationId="{F797DD80-B443-861E-8B29-4BD9EB888964}"/>
          </ac:spMkLst>
        </pc:spChg>
        <pc:picChg chg="del">
          <ac:chgData name="Iwo Kolasiński" userId="d5eee6fd-ce7e-440b-8ba3-d0d3e8485f65" providerId="ADAL" clId="{50FA848D-B51B-4664-B4B0-ED7E8AD9F30F}" dt="2023-04-21T08:04:27.952" v="55" actId="478"/>
          <ac:picMkLst>
            <pc:docMk/>
            <pc:sldMk cId="1766852273" sldId="272"/>
            <ac:picMk id="15" creationId="{3A65863E-C14D-E93E-18E6-0E8E4D2D16A7}"/>
          </ac:picMkLst>
        </pc:picChg>
      </pc:sldChg>
      <pc:sldChg chg="delSp mod">
        <pc:chgData name="Iwo Kolasiński" userId="d5eee6fd-ce7e-440b-8ba3-d0d3e8485f65" providerId="ADAL" clId="{50FA848D-B51B-4664-B4B0-ED7E8AD9F30F}" dt="2023-04-21T08:04:29.541" v="56" actId="478"/>
        <pc:sldMkLst>
          <pc:docMk/>
          <pc:sldMk cId="727994266" sldId="273"/>
        </pc:sldMkLst>
        <pc:spChg chg="del">
          <ac:chgData name="Iwo Kolasiński" userId="d5eee6fd-ce7e-440b-8ba3-d0d3e8485f65" providerId="ADAL" clId="{50FA848D-B51B-4664-B4B0-ED7E8AD9F30F}" dt="2023-04-21T08:04:29.541" v="56" actId="478"/>
          <ac:spMkLst>
            <pc:docMk/>
            <pc:sldMk cId="727994266" sldId="273"/>
            <ac:spMk id="12" creationId="{2FFAA34B-2723-9064-CC81-AC76C77E36D7}"/>
          </ac:spMkLst>
        </pc:spChg>
        <pc:picChg chg="del">
          <ac:chgData name="Iwo Kolasiński" userId="d5eee6fd-ce7e-440b-8ba3-d0d3e8485f65" providerId="ADAL" clId="{50FA848D-B51B-4664-B4B0-ED7E8AD9F30F}" dt="2023-04-21T08:04:29.541" v="56" actId="478"/>
          <ac:picMkLst>
            <pc:docMk/>
            <pc:sldMk cId="727994266" sldId="273"/>
            <ac:picMk id="11" creationId="{AE2482BC-75A6-5775-0F4A-EACA2F40C386}"/>
          </ac:picMkLst>
        </pc:picChg>
      </pc:sldChg>
      <pc:sldChg chg="delSp mod">
        <pc:chgData name="Iwo Kolasiński" userId="d5eee6fd-ce7e-440b-8ba3-d0d3e8485f65" providerId="ADAL" clId="{50FA848D-B51B-4664-B4B0-ED7E8AD9F30F}" dt="2023-04-21T08:04:31.151" v="57" actId="478"/>
        <pc:sldMkLst>
          <pc:docMk/>
          <pc:sldMk cId="3249482221" sldId="274"/>
        </pc:sldMkLst>
        <pc:spChg chg="del">
          <ac:chgData name="Iwo Kolasiński" userId="d5eee6fd-ce7e-440b-8ba3-d0d3e8485f65" providerId="ADAL" clId="{50FA848D-B51B-4664-B4B0-ED7E8AD9F30F}" dt="2023-04-21T08:04:31.151" v="57" actId="478"/>
          <ac:spMkLst>
            <pc:docMk/>
            <pc:sldMk cId="3249482221" sldId="274"/>
            <ac:spMk id="10" creationId="{9D68DC03-30ED-4DBA-ED5C-FCAC23631E8C}"/>
          </ac:spMkLst>
        </pc:spChg>
        <pc:picChg chg="del">
          <ac:chgData name="Iwo Kolasiński" userId="d5eee6fd-ce7e-440b-8ba3-d0d3e8485f65" providerId="ADAL" clId="{50FA848D-B51B-4664-B4B0-ED7E8AD9F30F}" dt="2023-04-21T08:04:31.151" v="57" actId="478"/>
          <ac:picMkLst>
            <pc:docMk/>
            <pc:sldMk cId="3249482221" sldId="274"/>
            <ac:picMk id="9" creationId="{2B9AAD21-75B8-A88A-E3E6-065D29190CB9}"/>
          </ac:picMkLst>
        </pc:picChg>
      </pc:sldChg>
      <pc:sldChg chg="delSp mod">
        <pc:chgData name="Iwo Kolasiński" userId="d5eee6fd-ce7e-440b-8ba3-d0d3e8485f65" providerId="ADAL" clId="{50FA848D-B51B-4664-B4B0-ED7E8AD9F30F}" dt="2023-04-21T08:04:32.834" v="58" actId="478"/>
        <pc:sldMkLst>
          <pc:docMk/>
          <pc:sldMk cId="1179867979" sldId="275"/>
        </pc:sldMkLst>
        <pc:spChg chg="del">
          <ac:chgData name="Iwo Kolasiński" userId="d5eee6fd-ce7e-440b-8ba3-d0d3e8485f65" providerId="ADAL" clId="{50FA848D-B51B-4664-B4B0-ED7E8AD9F30F}" dt="2023-04-21T08:04:32.834" v="58" actId="478"/>
          <ac:spMkLst>
            <pc:docMk/>
            <pc:sldMk cId="1179867979" sldId="275"/>
            <ac:spMk id="10" creationId="{9D68DC03-30ED-4DBA-ED5C-FCAC23631E8C}"/>
          </ac:spMkLst>
        </pc:spChg>
        <pc:picChg chg="del">
          <ac:chgData name="Iwo Kolasiński" userId="d5eee6fd-ce7e-440b-8ba3-d0d3e8485f65" providerId="ADAL" clId="{50FA848D-B51B-4664-B4B0-ED7E8AD9F30F}" dt="2023-04-21T08:04:32.834" v="58" actId="478"/>
          <ac:picMkLst>
            <pc:docMk/>
            <pc:sldMk cId="1179867979" sldId="275"/>
            <ac:picMk id="9" creationId="{2B9AAD21-75B8-A88A-E3E6-065D29190CB9}"/>
          </ac:picMkLst>
        </pc:picChg>
      </pc:sldChg>
      <pc:sldChg chg="delSp mod">
        <pc:chgData name="Iwo Kolasiński" userId="d5eee6fd-ce7e-440b-8ba3-d0d3e8485f65" providerId="ADAL" clId="{50FA848D-B51B-4664-B4B0-ED7E8AD9F30F}" dt="2023-04-21T08:04:35.581" v="60" actId="478"/>
        <pc:sldMkLst>
          <pc:docMk/>
          <pc:sldMk cId="3008122887" sldId="276"/>
        </pc:sldMkLst>
        <pc:spChg chg="del">
          <ac:chgData name="Iwo Kolasiński" userId="d5eee6fd-ce7e-440b-8ba3-d0d3e8485f65" providerId="ADAL" clId="{50FA848D-B51B-4664-B4B0-ED7E8AD9F30F}" dt="2023-04-21T08:04:34.609" v="59" actId="478"/>
          <ac:spMkLst>
            <pc:docMk/>
            <pc:sldMk cId="3008122887" sldId="276"/>
            <ac:spMk id="22" creationId="{8A34DC40-27AA-E12D-A210-6AD381C773BF}"/>
          </ac:spMkLst>
        </pc:spChg>
        <pc:picChg chg="del">
          <ac:chgData name="Iwo Kolasiński" userId="d5eee6fd-ce7e-440b-8ba3-d0d3e8485f65" providerId="ADAL" clId="{50FA848D-B51B-4664-B4B0-ED7E8AD9F30F}" dt="2023-04-21T08:04:35.581" v="60" actId="478"/>
          <ac:picMkLst>
            <pc:docMk/>
            <pc:sldMk cId="3008122887" sldId="276"/>
            <ac:picMk id="21" creationId="{560C01DA-DF7D-17BA-761C-B3F211F636DC}"/>
          </ac:picMkLst>
        </pc:picChg>
      </pc:sldChg>
      <pc:sldChg chg="delSp mod">
        <pc:chgData name="Iwo Kolasiński" userId="d5eee6fd-ce7e-440b-8ba3-d0d3e8485f65" providerId="ADAL" clId="{50FA848D-B51B-4664-B4B0-ED7E8AD9F30F}" dt="2023-04-21T08:04:37.216" v="61" actId="478"/>
        <pc:sldMkLst>
          <pc:docMk/>
          <pc:sldMk cId="1186150560" sldId="277"/>
        </pc:sldMkLst>
        <pc:spChg chg="del">
          <ac:chgData name="Iwo Kolasiński" userId="d5eee6fd-ce7e-440b-8ba3-d0d3e8485f65" providerId="ADAL" clId="{50FA848D-B51B-4664-B4B0-ED7E8AD9F30F}" dt="2023-04-21T08:04:37.216" v="61" actId="478"/>
          <ac:spMkLst>
            <pc:docMk/>
            <pc:sldMk cId="1186150560" sldId="277"/>
            <ac:spMk id="19" creationId="{2D28D430-C685-7C8D-24D3-86918537CDA8}"/>
          </ac:spMkLst>
        </pc:spChg>
        <pc:picChg chg="del">
          <ac:chgData name="Iwo Kolasiński" userId="d5eee6fd-ce7e-440b-8ba3-d0d3e8485f65" providerId="ADAL" clId="{50FA848D-B51B-4664-B4B0-ED7E8AD9F30F}" dt="2023-04-21T08:04:37.216" v="61" actId="478"/>
          <ac:picMkLst>
            <pc:docMk/>
            <pc:sldMk cId="1186150560" sldId="277"/>
            <ac:picMk id="18" creationId="{24698771-FAAA-45A0-37BB-795D7E3A40F7}"/>
          </ac:picMkLst>
        </pc:picChg>
      </pc:sldChg>
      <pc:sldChg chg="delSp mod">
        <pc:chgData name="Iwo Kolasiński" userId="d5eee6fd-ce7e-440b-8ba3-d0d3e8485f65" providerId="ADAL" clId="{50FA848D-B51B-4664-B4B0-ED7E8AD9F30F}" dt="2023-04-21T08:04:38.708" v="62" actId="478"/>
        <pc:sldMkLst>
          <pc:docMk/>
          <pc:sldMk cId="333485241" sldId="278"/>
        </pc:sldMkLst>
        <pc:spChg chg="del">
          <ac:chgData name="Iwo Kolasiński" userId="d5eee6fd-ce7e-440b-8ba3-d0d3e8485f65" providerId="ADAL" clId="{50FA848D-B51B-4664-B4B0-ED7E8AD9F30F}" dt="2023-04-21T08:04:38.708" v="62" actId="478"/>
          <ac:spMkLst>
            <pc:docMk/>
            <pc:sldMk cId="333485241" sldId="278"/>
            <ac:spMk id="13" creationId="{ADAB8DBE-451D-7D93-633D-0389F2F32E1F}"/>
          </ac:spMkLst>
        </pc:spChg>
        <pc:picChg chg="del">
          <ac:chgData name="Iwo Kolasiński" userId="d5eee6fd-ce7e-440b-8ba3-d0d3e8485f65" providerId="ADAL" clId="{50FA848D-B51B-4664-B4B0-ED7E8AD9F30F}" dt="2023-04-21T08:04:38.708" v="62" actId="478"/>
          <ac:picMkLst>
            <pc:docMk/>
            <pc:sldMk cId="333485241" sldId="278"/>
            <ac:picMk id="12" creationId="{E03AA32F-66EF-0161-042A-577C64373CAB}"/>
          </ac:picMkLst>
        </pc:picChg>
      </pc:sldChg>
      <pc:sldChg chg="delSp mod">
        <pc:chgData name="Iwo Kolasiński" userId="d5eee6fd-ce7e-440b-8ba3-d0d3e8485f65" providerId="ADAL" clId="{50FA848D-B51B-4664-B4B0-ED7E8AD9F30F}" dt="2023-04-21T08:04:40.385" v="63" actId="478"/>
        <pc:sldMkLst>
          <pc:docMk/>
          <pc:sldMk cId="351877934" sldId="279"/>
        </pc:sldMkLst>
        <pc:spChg chg="del">
          <ac:chgData name="Iwo Kolasiński" userId="d5eee6fd-ce7e-440b-8ba3-d0d3e8485f65" providerId="ADAL" clId="{50FA848D-B51B-4664-B4B0-ED7E8AD9F30F}" dt="2023-04-21T08:04:40.385" v="63" actId="478"/>
          <ac:spMkLst>
            <pc:docMk/>
            <pc:sldMk cId="351877934" sldId="279"/>
            <ac:spMk id="17" creationId="{531A357E-6306-1DEF-826E-4805C80E2380}"/>
          </ac:spMkLst>
        </pc:spChg>
        <pc:picChg chg="del">
          <ac:chgData name="Iwo Kolasiński" userId="d5eee6fd-ce7e-440b-8ba3-d0d3e8485f65" providerId="ADAL" clId="{50FA848D-B51B-4664-B4B0-ED7E8AD9F30F}" dt="2023-04-21T08:04:40.385" v="63" actId="478"/>
          <ac:picMkLst>
            <pc:docMk/>
            <pc:sldMk cId="351877934" sldId="279"/>
            <ac:picMk id="16" creationId="{932EE927-5DC1-AE9F-E31F-27245599FF54}"/>
          </ac:picMkLst>
        </pc:picChg>
      </pc:sldChg>
      <pc:sldChg chg="delSp mod">
        <pc:chgData name="Iwo Kolasiński" userId="d5eee6fd-ce7e-440b-8ba3-d0d3e8485f65" providerId="ADAL" clId="{50FA848D-B51B-4664-B4B0-ED7E8AD9F30F}" dt="2023-04-21T08:04:42.180" v="64" actId="478"/>
        <pc:sldMkLst>
          <pc:docMk/>
          <pc:sldMk cId="3496788113" sldId="280"/>
        </pc:sldMkLst>
        <pc:spChg chg="del">
          <ac:chgData name="Iwo Kolasiński" userId="d5eee6fd-ce7e-440b-8ba3-d0d3e8485f65" providerId="ADAL" clId="{50FA848D-B51B-4664-B4B0-ED7E8AD9F30F}" dt="2023-04-21T08:04:42.180" v="64" actId="478"/>
          <ac:spMkLst>
            <pc:docMk/>
            <pc:sldMk cId="3496788113" sldId="280"/>
            <ac:spMk id="17" creationId="{531A357E-6306-1DEF-826E-4805C80E2380}"/>
          </ac:spMkLst>
        </pc:spChg>
        <pc:picChg chg="del">
          <ac:chgData name="Iwo Kolasiński" userId="d5eee6fd-ce7e-440b-8ba3-d0d3e8485f65" providerId="ADAL" clId="{50FA848D-B51B-4664-B4B0-ED7E8AD9F30F}" dt="2023-04-21T08:04:42.180" v="64" actId="478"/>
          <ac:picMkLst>
            <pc:docMk/>
            <pc:sldMk cId="3496788113" sldId="280"/>
            <ac:picMk id="16" creationId="{932EE927-5DC1-AE9F-E31F-27245599FF54}"/>
          </ac:picMkLst>
        </pc:picChg>
      </pc:sldChg>
      <pc:sldChg chg="addSp delSp mod">
        <pc:chgData name="Iwo Kolasiński" userId="d5eee6fd-ce7e-440b-8ba3-d0d3e8485f65" providerId="ADAL" clId="{50FA848D-B51B-4664-B4B0-ED7E8AD9F30F}" dt="2023-04-21T08:04:47.165" v="67" actId="478"/>
        <pc:sldMkLst>
          <pc:docMk/>
          <pc:sldMk cId="2992198482" sldId="281"/>
        </pc:sldMkLst>
        <pc:spChg chg="add del">
          <ac:chgData name="Iwo Kolasiński" userId="d5eee6fd-ce7e-440b-8ba3-d0d3e8485f65" providerId="ADAL" clId="{50FA848D-B51B-4664-B4B0-ED7E8AD9F30F}" dt="2023-04-21T08:04:47.165" v="67" actId="478"/>
          <ac:spMkLst>
            <pc:docMk/>
            <pc:sldMk cId="2992198482" sldId="281"/>
            <ac:spMk id="13" creationId="{71AED809-D536-D14D-834A-EA103A1AD5DE}"/>
          </ac:spMkLst>
        </pc:spChg>
        <pc:picChg chg="add del">
          <ac:chgData name="Iwo Kolasiński" userId="d5eee6fd-ce7e-440b-8ba3-d0d3e8485f65" providerId="ADAL" clId="{50FA848D-B51B-4664-B4B0-ED7E8AD9F30F}" dt="2023-04-21T08:04:47.165" v="67" actId="478"/>
          <ac:picMkLst>
            <pc:docMk/>
            <pc:sldMk cId="2992198482" sldId="281"/>
            <ac:picMk id="12" creationId="{99AD92B4-B1F8-FE09-2008-AC3FEEF0854C}"/>
          </ac:picMkLst>
        </pc:picChg>
        <pc:picChg chg="add del">
          <ac:chgData name="Iwo Kolasiński" userId="d5eee6fd-ce7e-440b-8ba3-d0d3e8485f65" providerId="ADAL" clId="{50FA848D-B51B-4664-B4B0-ED7E8AD9F30F}" dt="2023-04-21T08:04:44.918" v="66" actId="478"/>
          <ac:picMkLst>
            <pc:docMk/>
            <pc:sldMk cId="2992198482" sldId="281"/>
            <ac:picMk id="19" creationId="{863D5759-0F86-52A9-15B3-93825694D180}"/>
          </ac:picMkLst>
        </pc:picChg>
      </pc:sldChg>
      <pc:sldChg chg="delSp mod">
        <pc:chgData name="Iwo Kolasiński" userId="d5eee6fd-ce7e-440b-8ba3-d0d3e8485f65" providerId="ADAL" clId="{50FA848D-B51B-4664-B4B0-ED7E8AD9F30F}" dt="2023-04-21T08:04:48.916" v="68" actId="478"/>
        <pc:sldMkLst>
          <pc:docMk/>
          <pc:sldMk cId="698642976" sldId="282"/>
        </pc:sldMkLst>
        <pc:spChg chg="del">
          <ac:chgData name="Iwo Kolasiński" userId="d5eee6fd-ce7e-440b-8ba3-d0d3e8485f65" providerId="ADAL" clId="{50FA848D-B51B-4664-B4B0-ED7E8AD9F30F}" dt="2023-04-21T08:04:48.916" v="68" actId="478"/>
          <ac:spMkLst>
            <pc:docMk/>
            <pc:sldMk cId="698642976" sldId="282"/>
            <ac:spMk id="8" creationId="{24F62EBB-D1E5-A01F-CF1B-992BDF1ABE8E}"/>
          </ac:spMkLst>
        </pc:spChg>
        <pc:picChg chg="del">
          <ac:chgData name="Iwo Kolasiński" userId="d5eee6fd-ce7e-440b-8ba3-d0d3e8485f65" providerId="ADAL" clId="{50FA848D-B51B-4664-B4B0-ED7E8AD9F30F}" dt="2023-04-21T08:04:48.916" v="68" actId="478"/>
          <ac:picMkLst>
            <pc:docMk/>
            <pc:sldMk cId="698642976" sldId="282"/>
            <ac:picMk id="7" creationId="{2DEBC1CD-3072-9D63-367C-E1C921D1FE49}"/>
          </ac:picMkLst>
        </pc:picChg>
      </pc:sldChg>
      <pc:sldChg chg="delSp mod">
        <pc:chgData name="Iwo Kolasiński" userId="d5eee6fd-ce7e-440b-8ba3-d0d3e8485f65" providerId="ADAL" clId="{50FA848D-B51B-4664-B4B0-ED7E8AD9F30F}" dt="2023-04-21T08:04:50.418" v="69" actId="478"/>
        <pc:sldMkLst>
          <pc:docMk/>
          <pc:sldMk cId="3563611639" sldId="283"/>
        </pc:sldMkLst>
        <pc:spChg chg="del">
          <ac:chgData name="Iwo Kolasiński" userId="d5eee6fd-ce7e-440b-8ba3-d0d3e8485f65" providerId="ADAL" clId="{50FA848D-B51B-4664-B4B0-ED7E8AD9F30F}" dt="2023-04-21T08:04:50.418" v="69" actId="478"/>
          <ac:spMkLst>
            <pc:docMk/>
            <pc:sldMk cId="3563611639" sldId="283"/>
            <ac:spMk id="13" creationId="{7A02EFDE-BD21-1523-4203-998DF1B32EA3}"/>
          </ac:spMkLst>
        </pc:spChg>
        <pc:picChg chg="del">
          <ac:chgData name="Iwo Kolasiński" userId="d5eee6fd-ce7e-440b-8ba3-d0d3e8485f65" providerId="ADAL" clId="{50FA848D-B51B-4664-B4B0-ED7E8AD9F30F}" dt="2023-04-21T08:04:50.418" v="69" actId="478"/>
          <ac:picMkLst>
            <pc:docMk/>
            <pc:sldMk cId="3563611639" sldId="283"/>
            <ac:picMk id="12" creationId="{8D208B49-76DC-76CA-1992-A12E533EE102}"/>
          </ac:picMkLst>
        </pc:picChg>
      </pc:sldChg>
      <pc:sldChg chg="delSp mod">
        <pc:chgData name="Iwo Kolasiński" userId="d5eee6fd-ce7e-440b-8ba3-d0d3e8485f65" providerId="ADAL" clId="{50FA848D-B51B-4664-B4B0-ED7E8AD9F30F}" dt="2023-04-21T08:04:52.128" v="70" actId="478"/>
        <pc:sldMkLst>
          <pc:docMk/>
          <pc:sldMk cId="1714147817" sldId="284"/>
        </pc:sldMkLst>
        <pc:spChg chg="del">
          <ac:chgData name="Iwo Kolasiński" userId="d5eee6fd-ce7e-440b-8ba3-d0d3e8485f65" providerId="ADAL" clId="{50FA848D-B51B-4664-B4B0-ED7E8AD9F30F}" dt="2023-04-21T08:04:52.128" v="70" actId="478"/>
          <ac:spMkLst>
            <pc:docMk/>
            <pc:sldMk cId="1714147817" sldId="284"/>
            <ac:spMk id="13" creationId="{7A02EFDE-BD21-1523-4203-998DF1B32EA3}"/>
          </ac:spMkLst>
        </pc:spChg>
        <pc:picChg chg="del">
          <ac:chgData name="Iwo Kolasiński" userId="d5eee6fd-ce7e-440b-8ba3-d0d3e8485f65" providerId="ADAL" clId="{50FA848D-B51B-4664-B4B0-ED7E8AD9F30F}" dt="2023-04-21T08:04:52.128" v="70" actId="478"/>
          <ac:picMkLst>
            <pc:docMk/>
            <pc:sldMk cId="1714147817" sldId="284"/>
            <ac:picMk id="12" creationId="{8D208B49-76DC-76CA-1992-A12E533EE102}"/>
          </ac:picMkLst>
        </pc:picChg>
      </pc:sldChg>
      <pc:sldChg chg="delSp mod">
        <pc:chgData name="Iwo Kolasiński" userId="d5eee6fd-ce7e-440b-8ba3-d0d3e8485f65" providerId="ADAL" clId="{50FA848D-B51B-4664-B4B0-ED7E8AD9F30F}" dt="2023-04-21T08:04:54.166" v="71" actId="478"/>
        <pc:sldMkLst>
          <pc:docMk/>
          <pc:sldMk cId="2301666003" sldId="285"/>
        </pc:sldMkLst>
        <pc:spChg chg="del">
          <ac:chgData name="Iwo Kolasiński" userId="d5eee6fd-ce7e-440b-8ba3-d0d3e8485f65" providerId="ADAL" clId="{50FA848D-B51B-4664-B4B0-ED7E8AD9F30F}" dt="2023-04-21T08:04:54.166" v="71" actId="478"/>
          <ac:spMkLst>
            <pc:docMk/>
            <pc:sldMk cId="2301666003" sldId="285"/>
            <ac:spMk id="13" creationId="{7A02EFDE-BD21-1523-4203-998DF1B32EA3}"/>
          </ac:spMkLst>
        </pc:spChg>
        <pc:picChg chg="del">
          <ac:chgData name="Iwo Kolasiński" userId="d5eee6fd-ce7e-440b-8ba3-d0d3e8485f65" providerId="ADAL" clId="{50FA848D-B51B-4664-B4B0-ED7E8AD9F30F}" dt="2023-04-21T08:04:54.166" v="71" actId="478"/>
          <ac:picMkLst>
            <pc:docMk/>
            <pc:sldMk cId="2301666003" sldId="285"/>
            <ac:picMk id="12" creationId="{8D208B49-76DC-76CA-1992-A12E533EE102}"/>
          </ac:picMkLst>
        </pc:picChg>
      </pc:sldChg>
      <pc:sldChg chg="delSp mod">
        <pc:chgData name="Iwo Kolasiński" userId="d5eee6fd-ce7e-440b-8ba3-d0d3e8485f65" providerId="ADAL" clId="{50FA848D-B51B-4664-B4B0-ED7E8AD9F30F}" dt="2023-04-21T08:04:55.516" v="72" actId="478"/>
        <pc:sldMkLst>
          <pc:docMk/>
          <pc:sldMk cId="1902752293" sldId="286"/>
        </pc:sldMkLst>
        <pc:spChg chg="del">
          <ac:chgData name="Iwo Kolasiński" userId="d5eee6fd-ce7e-440b-8ba3-d0d3e8485f65" providerId="ADAL" clId="{50FA848D-B51B-4664-B4B0-ED7E8AD9F30F}" dt="2023-04-21T08:04:55.516" v="72" actId="478"/>
          <ac:spMkLst>
            <pc:docMk/>
            <pc:sldMk cId="1902752293" sldId="286"/>
            <ac:spMk id="13" creationId="{7A02EFDE-BD21-1523-4203-998DF1B32EA3}"/>
          </ac:spMkLst>
        </pc:spChg>
        <pc:picChg chg="del">
          <ac:chgData name="Iwo Kolasiński" userId="d5eee6fd-ce7e-440b-8ba3-d0d3e8485f65" providerId="ADAL" clId="{50FA848D-B51B-4664-B4B0-ED7E8AD9F30F}" dt="2023-04-21T08:04:55.516" v="72" actId="478"/>
          <ac:picMkLst>
            <pc:docMk/>
            <pc:sldMk cId="1902752293" sldId="286"/>
            <ac:picMk id="12" creationId="{8D208B49-76DC-76CA-1992-A12E533EE102}"/>
          </ac:picMkLst>
        </pc:picChg>
      </pc:sldChg>
      <pc:sldChg chg="delSp mod">
        <pc:chgData name="Iwo Kolasiński" userId="d5eee6fd-ce7e-440b-8ba3-d0d3e8485f65" providerId="ADAL" clId="{50FA848D-B51B-4664-B4B0-ED7E8AD9F30F}" dt="2023-04-21T08:04:56.919" v="73" actId="478"/>
        <pc:sldMkLst>
          <pc:docMk/>
          <pc:sldMk cId="2531086872" sldId="287"/>
        </pc:sldMkLst>
        <pc:spChg chg="del">
          <ac:chgData name="Iwo Kolasiński" userId="d5eee6fd-ce7e-440b-8ba3-d0d3e8485f65" providerId="ADAL" clId="{50FA848D-B51B-4664-B4B0-ED7E8AD9F30F}" dt="2023-04-21T08:04:56.919" v="73" actId="478"/>
          <ac:spMkLst>
            <pc:docMk/>
            <pc:sldMk cId="2531086872" sldId="287"/>
            <ac:spMk id="13" creationId="{7A02EFDE-BD21-1523-4203-998DF1B32EA3}"/>
          </ac:spMkLst>
        </pc:spChg>
        <pc:picChg chg="del">
          <ac:chgData name="Iwo Kolasiński" userId="d5eee6fd-ce7e-440b-8ba3-d0d3e8485f65" providerId="ADAL" clId="{50FA848D-B51B-4664-B4B0-ED7E8AD9F30F}" dt="2023-04-21T08:04:56.919" v="73" actId="478"/>
          <ac:picMkLst>
            <pc:docMk/>
            <pc:sldMk cId="2531086872" sldId="287"/>
            <ac:picMk id="12" creationId="{8D208B49-76DC-76CA-1992-A12E533EE102}"/>
          </ac:picMkLst>
        </pc:picChg>
      </pc:sldChg>
      <pc:sldChg chg="delSp mod">
        <pc:chgData name="Iwo Kolasiński" userId="d5eee6fd-ce7e-440b-8ba3-d0d3e8485f65" providerId="ADAL" clId="{50FA848D-B51B-4664-B4B0-ED7E8AD9F30F}" dt="2023-04-21T08:04:58.393" v="74" actId="478"/>
        <pc:sldMkLst>
          <pc:docMk/>
          <pc:sldMk cId="118376927" sldId="288"/>
        </pc:sldMkLst>
        <pc:spChg chg="del">
          <ac:chgData name="Iwo Kolasiński" userId="d5eee6fd-ce7e-440b-8ba3-d0d3e8485f65" providerId="ADAL" clId="{50FA848D-B51B-4664-B4B0-ED7E8AD9F30F}" dt="2023-04-21T08:04:58.393" v="74" actId="478"/>
          <ac:spMkLst>
            <pc:docMk/>
            <pc:sldMk cId="118376927" sldId="288"/>
            <ac:spMk id="13" creationId="{7A02EFDE-BD21-1523-4203-998DF1B32EA3}"/>
          </ac:spMkLst>
        </pc:spChg>
        <pc:picChg chg="del">
          <ac:chgData name="Iwo Kolasiński" userId="d5eee6fd-ce7e-440b-8ba3-d0d3e8485f65" providerId="ADAL" clId="{50FA848D-B51B-4664-B4B0-ED7E8AD9F30F}" dt="2023-04-21T08:04:58.393" v="74" actId="478"/>
          <ac:picMkLst>
            <pc:docMk/>
            <pc:sldMk cId="118376927" sldId="288"/>
            <ac:picMk id="12" creationId="{8D208B49-76DC-76CA-1992-A12E533EE102}"/>
          </ac:picMkLst>
        </pc:picChg>
      </pc:sldChg>
      <pc:sldChg chg="delSp mod">
        <pc:chgData name="Iwo Kolasiński" userId="d5eee6fd-ce7e-440b-8ba3-d0d3e8485f65" providerId="ADAL" clId="{50FA848D-B51B-4664-B4B0-ED7E8AD9F30F}" dt="2023-04-21T08:04:59.821" v="75" actId="478"/>
        <pc:sldMkLst>
          <pc:docMk/>
          <pc:sldMk cId="372831670" sldId="289"/>
        </pc:sldMkLst>
        <pc:spChg chg="del">
          <ac:chgData name="Iwo Kolasiński" userId="d5eee6fd-ce7e-440b-8ba3-d0d3e8485f65" providerId="ADAL" clId="{50FA848D-B51B-4664-B4B0-ED7E8AD9F30F}" dt="2023-04-21T08:04:59.821" v="75" actId="478"/>
          <ac:spMkLst>
            <pc:docMk/>
            <pc:sldMk cId="372831670" sldId="289"/>
            <ac:spMk id="13" creationId="{7A02EFDE-BD21-1523-4203-998DF1B32EA3}"/>
          </ac:spMkLst>
        </pc:spChg>
        <pc:picChg chg="del">
          <ac:chgData name="Iwo Kolasiński" userId="d5eee6fd-ce7e-440b-8ba3-d0d3e8485f65" providerId="ADAL" clId="{50FA848D-B51B-4664-B4B0-ED7E8AD9F30F}" dt="2023-04-21T08:04:59.821" v="75" actId="478"/>
          <ac:picMkLst>
            <pc:docMk/>
            <pc:sldMk cId="372831670" sldId="289"/>
            <ac:picMk id="12" creationId="{8D208B49-76DC-76CA-1992-A12E533EE102}"/>
          </ac:picMkLst>
        </pc:picChg>
      </pc:sldChg>
      <pc:sldChg chg="delSp mod">
        <pc:chgData name="Iwo Kolasiński" userId="d5eee6fd-ce7e-440b-8ba3-d0d3e8485f65" providerId="ADAL" clId="{50FA848D-B51B-4664-B4B0-ED7E8AD9F30F}" dt="2023-04-21T08:05:01.576" v="76" actId="478"/>
        <pc:sldMkLst>
          <pc:docMk/>
          <pc:sldMk cId="2503078551" sldId="290"/>
        </pc:sldMkLst>
        <pc:spChg chg="del">
          <ac:chgData name="Iwo Kolasiński" userId="d5eee6fd-ce7e-440b-8ba3-d0d3e8485f65" providerId="ADAL" clId="{50FA848D-B51B-4664-B4B0-ED7E8AD9F30F}" dt="2023-04-21T08:05:01.576" v="76" actId="478"/>
          <ac:spMkLst>
            <pc:docMk/>
            <pc:sldMk cId="2503078551" sldId="290"/>
            <ac:spMk id="13" creationId="{7A02EFDE-BD21-1523-4203-998DF1B32EA3}"/>
          </ac:spMkLst>
        </pc:spChg>
        <pc:picChg chg="del">
          <ac:chgData name="Iwo Kolasiński" userId="d5eee6fd-ce7e-440b-8ba3-d0d3e8485f65" providerId="ADAL" clId="{50FA848D-B51B-4664-B4B0-ED7E8AD9F30F}" dt="2023-04-21T08:05:01.576" v="76" actId="478"/>
          <ac:picMkLst>
            <pc:docMk/>
            <pc:sldMk cId="2503078551" sldId="290"/>
            <ac:picMk id="12" creationId="{8D208B49-76DC-76CA-1992-A12E533EE102}"/>
          </ac:picMkLst>
        </pc:picChg>
      </pc:sldChg>
      <pc:sldChg chg="delSp mod">
        <pc:chgData name="Iwo Kolasiński" userId="d5eee6fd-ce7e-440b-8ba3-d0d3e8485f65" providerId="ADAL" clId="{50FA848D-B51B-4664-B4B0-ED7E8AD9F30F}" dt="2023-04-21T08:05:03.107" v="77" actId="478"/>
        <pc:sldMkLst>
          <pc:docMk/>
          <pc:sldMk cId="447544257" sldId="291"/>
        </pc:sldMkLst>
        <pc:spChg chg="del">
          <ac:chgData name="Iwo Kolasiński" userId="d5eee6fd-ce7e-440b-8ba3-d0d3e8485f65" providerId="ADAL" clId="{50FA848D-B51B-4664-B4B0-ED7E8AD9F30F}" dt="2023-04-21T08:05:03.107" v="77" actId="478"/>
          <ac:spMkLst>
            <pc:docMk/>
            <pc:sldMk cId="447544257" sldId="291"/>
            <ac:spMk id="13" creationId="{7A02EFDE-BD21-1523-4203-998DF1B32EA3}"/>
          </ac:spMkLst>
        </pc:spChg>
        <pc:picChg chg="del">
          <ac:chgData name="Iwo Kolasiński" userId="d5eee6fd-ce7e-440b-8ba3-d0d3e8485f65" providerId="ADAL" clId="{50FA848D-B51B-4664-B4B0-ED7E8AD9F30F}" dt="2023-04-21T08:05:03.107" v="77" actId="478"/>
          <ac:picMkLst>
            <pc:docMk/>
            <pc:sldMk cId="447544257" sldId="291"/>
            <ac:picMk id="12" creationId="{8D208B49-76DC-76CA-1992-A12E533EE102}"/>
          </ac:picMkLst>
        </pc:picChg>
      </pc:sldChg>
      <pc:sldChg chg="delSp mod">
        <pc:chgData name="Iwo Kolasiński" userId="d5eee6fd-ce7e-440b-8ba3-d0d3e8485f65" providerId="ADAL" clId="{50FA848D-B51B-4664-B4B0-ED7E8AD9F30F}" dt="2023-04-21T08:05:04.589" v="78" actId="478"/>
        <pc:sldMkLst>
          <pc:docMk/>
          <pc:sldMk cId="693420180" sldId="292"/>
        </pc:sldMkLst>
        <pc:spChg chg="del">
          <ac:chgData name="Iwo Kolasiński" userId="d5eee6fd-ce7e-440b-8ba3-d0d3e8485f65" providerId="ADAL" clId="{50FA848D-B51B-4664-B4B0-ED7E8AD9F30F}" dt="2023-04-21T08:05:04.589" v="78" actId="478"/>
          <ac:spMkLst>
            <pc:docMk/>
            <pc:sldMk cId="693420180" sldId="292"/>
            <ac:spMk id="13" creationId="{7A02EFDE-BD21-1523-4203-998DF1B32EA3}"/>
          </ac:spMkLst>
        </pc:spChg>
        <pc:picChg chg="del">
          <ac:chgData name="Iwo Kolasiński" userId="d5eee6fd-ce7e-440b-8ba3-d0d3e8485f65" providerId="ADAL" clId="{50FA848D-B51B-4664-B4B0-ED7E8AD9F30F}" dt="2023-04-21T08:05:04.589" v="78" actId="478"/>
          <ac:picMkLst>
            <pc:docMk/>
            <pc:sldMk cId="693420180" sldId="292"/>
            <ac:picMk id="12" creationId="{8D208B49-76DC-76CA-1992-A12E533EE102}"/>
          </ac:picMkLst>
        </pc:picChg>
      </pc:sldChg>
      <pc:sldChg chg="delSp mod">
        <pc:chgData name="Iwo Kolasiński" userId="d5eee6fd-ce7e-440b-8ba3-d0d3e8485f65" providerId="ADAL" clId="{50FA848D-B51B-4664-B4B0-ED7E8AD9F30F}" dt="2023-04-21T08:05:07.467" v="80" actId="478"/>
        <pc:sldMkLst>
          <pc:docMk/>
          <pc:sldMk cId="1670877005" sldId="293"/>
        </pc:sldMkLst>
        <pc:spChg chg="del">
          <ac:chgData name="Iwo Kolasiński" userId="d5eee6fd-ce7e-440b-8ba3-d0d3e8485f65" providerId="ADAL" clId="{50FA848D-B51B-4664-B4B0-ED7E8AD9F30F}" dt="2023-04-21T08:05:07.467" v="80" actId="478"/>
          <ac:spMkLst>
            <pc:docMk/>
            <pc:sldMk cId="1670877005" sldId="293"/>
            <ac:spMk id="13" creationId="{7A02EFDE-BD21-1523-4203-998DF1B32EA3}"/>
          </ac:spMkLst>
        </pc:spChg>
        <pc:picChg chg="del">
          <ac:chgData name="Iwo Kolasiński" userId="d5eee6fd-ce7e-440b-8ba3-d0d3e8485f65" providerId="ADAL" clId="{50FA848D-B51B-4664-B4B0-ED7E8AD9F30F}" dt="2023-04-21T08:05:07.467" v="80" actId="478"/>
          <ac:picMkLst>
            <pc:docMk/>
            <pc:sldMk cId="1670877005" sldId="293"/>
            <ac:picMk id="12" creationId="{8D208B49-76DC-76CA-1992-A12E533EE102}"/>
          </ac:picMkLst>
        </pc:picChg>
      </pc:sldChg>
      <pc:sldChg chg="delSp mod">
        <pc:chgData name="Iwo Kolasiński" userId="d5eee6fd-ce7e-440b-8ba3-d0d3e8485f65" providerId="ADAL" clId="{50FA848D-B51B-4664-B4B0-ED7E8AD9F30F}" dt="2023-04-21T08:05:09.015" v="81" actId="478"/>
        <pc:sldMkLst>
          <pc:docMk/>
          <pc:sldMk cId="811044202" sldId="294"/>
        </pc:sldMkLst>
        <pc:spChg chg="del">
          <ac:chgData name="Iwo Kolasiński" userId="d5eee6fd-ce7e-440b-8ba3-d0d3e8485f65" providerId="ADAL" clId="{50FA848D-B51B-4664-B4B0-ED7E8AD9F30F}" dt="2023-04-21T08:05:09.015" v="81" actId="478"/>
          <ac:spMkLst>
            <pc:docMk/>
            <pc:sldMk cId="811044202" sldId="294"/>
            <ac:spMk id="13" creationId="{7A02EFDE-BD21-1523-4203-998DF1B32EA3}"/>
          </ac:spMkLst>
        </pc:spChg>
        <pc:picChg chg="del">
          <ac:chgData name="Iwo Kolasiński" userId="d5eee6fd-ce7e-440b-8ba3-d0d3e8485f65" providerId="ADAL" clId="{50FA848D-B51B-4664-B4B0-ED7E8AD9F30F}" dt="2023-04-21T08:05:09.015" v="81" actId="478"/>
          <ac:picMkLst>
            <pc:docMk/>
            <pc:sldMk cId="811044202" sldId="294"/>
            <ac:picMk id="12" creationId="{8D208B49-76DC-76CA-1992-A12E533EE102}"/>
          </ac:picMkLst>
        </pc:picChg>
      </pc:sldChg>
      <pc:sldChg chg="delSp mod">
        <pc:chgData name="Iwo Kolasiński" userId="d5eee6fd-ce7e-440b-8ba3-d0d3e8485f65" providerId="ADAL" clId="{50FA848D-B51B-4664-B4B0-ED7E8AD9F30F}" dt="2023-04-21T08:05:10.431" v="82" actId="478"/>
        <pc:sldMkLst>
          <pc:docMk/>
          <pc:sldMk cId="1014967314" sldId="295"/>
        </pc:sldMkLst>
        <pc:spChg chg="del">
          <ac:chgData name="Iwo Kolasiński" userId="d5eee6fd-ce7e-440b-8ba3-d0d3e8485f65" providerId="ADAL" clId="{50FA848D-B51B-4664-B4B0-ED7E8AD9F30F}" dt="2023-04-21T08:05:10.431" v="82" actId="478"/>
          <ac:spMkLst>
            <pc:docMk/>
            <pc:sldMk cId="1014967314" sldId="295"/>
            <ac:spMk id="13" creationId="{7A02EFDE-BD21-1523-4203-998DF1B32EA3}"/>
          </ac:spMkLst>
        </pc:spChg>
        <pc:picChg chg="del">
          <ac:chgData name="Iwo Kolasiński" userId="d5eee6fd-ce7e-440b-8ba3-d0d3e8485f65" providerId="ADAL" clId="{50FA848D-B51B-4664-B4B0-ED7E8AD9F30F}" dt="2023-04-21T08:05:10.431" v="82" actId="478"/>
          <ac:picMkLst>
            <pc:docMk/>
            <pc:sldMk cId="1014967314" sldId="295"/>
            <ac:picMk id="12" creationId="{8D208B49-76DC-76CA-1992-A12E533EE102}"/>
          </ac:picMkLst>
        </pc:picChg>
      </pc:sldChg>
      <pc:sldChg chg="delSp mod">
        <pc:chgData name="Iwo Kolasiński" userId="d5eee6fd-ce7e-440b-8ba3-d0d3e8485f65" providerId="ADAL" clId="{50FA848D-B51B-4664-B4B0-ED7E8AD9F30F}" dt="2023-04-21T08:05:11.939" v="83" actId="478"/>
        <pc:sldMkLst>
          <pc:docMk/>
          <pc:sldMk cId="3224481750" sldId="296"/>
        </pc:sldMkLst>
        <pc:spChg chg="del">
          <ac:chgData name="Iwo Kolasiński" userId="d5eee6fd-ce7e-440b-8ba3-d0d3e8485f65" providerId="ADAL" clId="{50FA848D-B51B-4664-B4B0-ED7E8AD9F30F}" dt="2023-04-21T08:05:11.939" v="83" actId="478"/>
          <ac:spMkLst>
            <pc:docMk/>
            <pc:sldMk cId="3224481750" sldId="296"/>
            <ac:spMk id="13" creationId="{7A02EFDE-BD21-1523-4203-998DF1B32EA3}"/>
          </ac:spMkLst>
        </pc:spChg>
        <pc:picChg chg="del">
          <ac:chgData name="Iwo Kolasiński" userId="d5eee6fd-ce7e-440b-8ba3-d0d3e8485f65" providerId="ADAL" clId="{50FA848D-B51B-4664-B4B0-ED7E8AD9F30F}" dt="2023-04-21T08:05:11.939" v="83" actId="478"/>
          <ac:picMkLst>
            <pc:docMk/>
            <pc:sldMk cId="3224481750" sldId="296"/>
            <ac:picMk id="12" creationId="{8D208B49-76DC-76CA-1992-A12E533EE102}"/>
          </ac:picMkLst>
        </pc:picChg>
      </pc:sldChg>
      <pc:sldChg chg="delSp mod">
        <pc:chgData name="Iwo Kolasiński" userId="d5eee6fd-ce7e-440b-8ba3-d0d3e8485f65" providerId="ADAL" clId="{50FA848D-B51B-4664-B4B0-ED7E8AD9F30F}" dt="2023-04-21T08:05:13.303" v="84" actId="478"/>
        <pc:sldMkLst>
          <pc:docMk/>
          <pc:sldMk cId="886850216" sldId="297"/>
        </pc:sldMkLst>
        <pc:spChg chg="del">
          <ac:chgData name="Iwo Kolasiński" userId="d5eee6fd-ce7e-440b-8ba3-d0d3e8485f65" providerId="ADAL" clId="{50FA848D-B51B-4664-B4B0-ED7E8AD9F30F}" dt="2023-04-21T08:05:13.303" v="84" actId="478"/>
          <ac:spMkLst>
            <pc:docMk/>
            <pc:sldMk cId="886850216" sldId="297"/>
            <ac:spMk id="13" creationId="{7A02EFDE-BD21-1523-4203-998DF1B32EA3}"/>
          </ac:spMkLst>
        </pc:spChg>
        <pc:picChg chg="del">
          <ac:chgData name="Iwo Kolasiński" userId="d5eee6fd-ce7e-440b-8ba3-d0d3e8485f65" providerId="ADAL" clId="{50FA848D-B51B-4664-B4B0-ED7E8AD9F30F}" dt="2023-04-21T08:05:13.303" v="84" actId="478"/>
          <ac:picMkLst>
            <pc:docMk/>
            <pc:sldMk cId="886850216" sldId="297"/>
            <ac:picMk id="12" creationId="{8D208B49-76DC-76CA-1992-A12E533EE102}"/>
          </ac:picMkLst>
        </pc:picChg>
      </pc:sldChg>
      <pc:sldChg chg="delSp mod">
        <pc:chgData name="Iwo Kolasiński" userId="d5eee6fd-ce7e-440b-8ba3-d0d3e8485f65" providerId="ADAL" clId="{50FA848D-B51B-4664-B4B0-ED7E8AD9F30F}" dt="2023-04-21T08:05:14.821" v="85" actId="478"/>
        <pc:sldMkLst>
          <pc:docMk/>
          <pc:sldMk cId="2050780191" sldId="298"/>
        </pc:sldMkLst>
        <pc:spChg chg="del">
          <ac:chgData name="Iwo Kolasiński" userId="d5eee6fd-ce7e-440b-8ba3-d0d3e8485f65" providerId="ADAL" clId="{50FA848D-B51B-4664-B4B0-ED7E8AD9F30F}" dt="2023-04-21T08:05:14.821" v="85" actId="478"/>
          <ac:spMkLst>
            <pc:docMk/>
            <pc:sldMk cId="2050780191" sldId="298"/>
            <ac:spMk id="13" creationId="{7A02EFDE-BD21-1523-4203-998DF1B32EA3}"/>
          </ac:spMkLst>
        </pc:spChg>
        <pc:picChg chg="del">
          <ac:chgData name="Iwo Kolasiński" userId="d5eee6fd-ce7e-440b-8ba3-d0d3e8485f65" providerId="ADAL" clId="{50FA848D-B51B-4664-B4B0-ED7E8AD9F30F}" dt="2023-04-21T08:05:14.821" v="85" actId="478"/>
          <ac:picMkLst>
            <pc:docMk/>
            <pc:sldMk cId="2050780191" sldId="298"/>
            <ac:picMk id="12" creationId="{8D208B49-76DC-76CA-1992-A12E533EE102}"/>
          </ac:picMkLst>
        </pc:picChg>
      </pc:sldChg>
      <pc:sldChg chg="delSp mod">
        <pc:chgData name="Iwo Kolasiński" userId="d5eee6fd-ce7e-440b-8ba3-d0d3e8485f65" providerId="ADAL" clId="{50FA848D-B51B-4664-B4B0-ED7E8AD9F30F}" dt="2023-04-21T08:05:16.346" v="86" actId="478"/>
        <pc:sldMkLst>
          <pc:docMk/>
          <pc:sldMk cId="2664609091" sldId="299"/>
        </pc:sldMkLst>
        <pc:spChg chg="del">
          <ac:chgData name="Iwo Kolasiński" userId="d5eee6fd-ce7e-440b-8ba3-d0d3e8485f65" providerId="ADAL" clId="{50FA848D-B51B-4664-B4B0-ED7E8AD9F30F}" dt="2023-04-21T08:05:16.346" v="86" actId="478"/>
          <ac:spMkLst>
            <pc:docMk/>
            <pc:sldMk cId="2664609091" sldId="299"/>
            <ac:spMk id="13" creationId="{7A02EFDE-BD21-1523-4203-998DF1B32EA3}"/>
          </ac:spMkLst>
        </pc:spChg>
        <pc:picChg chg="del">
          <ac:chgData name="Iwo Kolasiński" userId="d5eee6fd-ce7e-440b-8ba3-d0d3e8485f65" providerId="ADAL" clId="{50FA848D-B51B-4664-B4B0-ED7E8AD9F30F}" dt="2023-04-21T08:05:16.346" v="86" actId="478"/>
          <ac:picMkLst>
            <pc:docMk/>
            <pc:sldMk cId="2664609091" sldId="299"/>
            <ac:picMk id="12" creationId="{8D208B49-76DC-76CA-1992-A12E533EE102}"/>
          </ac:picMkLst>
        </pc:picChg>
      </pc:sldChg>
      <pc:sldChg chg="delSp mod">
        <pc:chgData name="Iwo Kolasiński" userId="d5eee6fd-ce7e-440b-8ba3-d0d3e8485f65" providerId="ADAL" clId="{50FA848D-B51B-4664-B4B0-ED7E8AD9F30F}" dt="2023-04-21T08:05:17.882" v="87" actId="478"/>
        <pc:sldMkLst>
          <pc:docMk/>
          <pc:sldMk cId="83468506" sldId="300"/>
        </pc:sldMkLst>
        <pc:spChg chg="del">
          <ac:chgData name="Iwo Kolasiński" userId="d5eee6fd-ce7e-440b-8ba3-d0d3e8485f65" providerId="ADAL" clId="{50FA848D-B51B-4664-B4B0-ED7E8AD9F30F}" dt="2023-04-21T08:05:17.882" v="87" actId="478"/>
          <ac:spMkLst>
            <pc:docMk/>
            <pc:sldMk cId="83468506" sldId="300"/>
            <ac:spMk id="13" creationId="{7A02EFDE-BD21-1523-4203-998DF1B32EA3}"/>
          </ac:spMkLst>
        </pc:spChg>
        <pc:picChg chg="del">
          <ac:chgData name="Iwo Kolasiński" userId="d5eee6fd-ce7e-440b-8ba3-d0d3e8485f65" providerId="ADAL" clId="{50FA848D-B51B-4664-B4B0-ED7E8AD9F30F}" dt="2023-04-21T08:05:17.882" v="87" actId="478"/>
          <ac:picMkLst>
            <pc:docMk/>
            <pc:sldMk cId="83468506" sldId="300"/>
            <ac:picMk id="12" creationId="{8D208B49-76DC-76CA-1992-A12E533EE102}"/>
          </ac:picMkLst>
        </pc:picChg>
      </pc:sldChg>
      <pc:sldChg chg="delSp mod">
        <pc:chgData name="Iwo Kolasiński" userId="d5eee6fd-ce7e-440b-8ba3-d0d3e8485f65" providerId="ADAL" clId="{50FA848D-B51B-4664-B4B0-ED7E8AD9F30F}" dt="2023-04-21T08:05:19.365" v="88" actId="478"/>
        <pc:sldMkLst>
          <pc:docMk/>
          <pc:sldMk cId="2052462296" sldId="301"/>
        </pc:sldMkLst>
        <pc:spChg chg="del">
          <ac:chgData name="Iwo Kolasiński" userId="d5eee6fd-ce7e-440b-8ba3-d0d3e8485f65" providerId="ADAL" clId="{50FA848D-B51B-4664-B4B0-ED7E8AD9F30F}" dt="2023-04-21T08:05:19.365" v="88" actId="478"/>
          <ac:spMkLst>
            <pc:docMk/>
            <pc:sldMk cId="2052462296" sldId="301"/>
            <ac:spMk id="13" creationId="{7A02EFDE-BD21-1523-4203-998DF1B32EA3}"/>
          </ac:spMkLst>
        </pc:spChg>
        <pc:picChg chg="del">
          <ac:chgData name="Iwo Kolasiński" userId="d5eee6fd-ce7e-440b-8ba3-d0d3e8485f65" providerId="ADAL" clId="{50FA848D-B51B-4664-B4B0-ED7E8AD9F30F}" dt="2023-04-21T08:05:19.365" v="88" actId="478"/>
          <ac:picMkLst>
            <pc:docMk/>
            <pc:sldMk cId="2052462296" sldId="301"/>
            <ac:picMk id="12" creationId="{8D208B49-76DC-76CA-1992-A12E533EE102}"/>
          </ac:picMkLst>
        </pc:picChg>
      </pc:sldChg>
      <pc:sldChg chg="delSp mod">
        <pc:chgData name="Iwo Kolasiński" userId="d5eee6fd-ce7e-440b-8ba3-d0d3e8485f65" providerId="ADAL" clId="{50FA848D-B51B-4664-B4B0-ED7E8AD9F30F}" dt="2023-04-21T08:05:20.934" v="89" actId="478"/>
        <pc:sldMkLst>
          <pc:docMk/>
          <pc:sldMk cId="761652891" sldId="302"/>
        </pc:sldMkLst>
        <pc:spChg chg="del">
          <ac:chgData name="Iwo Kolasiński" userId="d5eee6fd-ce7e-440b-8ba3-d0d3e8485f65" providerId="ADAL" clId="{50FA848D-B51B-4664-B4B0-ED7E8AD9F30F}" dt="2023-04-21T08:05:20.934" v="89" actId="478"/>
          <ac:spMkLst>
            <pc:docMk/>
            <pc:sldMk cId="761652891" sldId="302"/>
            <ac:spMk id="13" creationId="{7A02EFDE-BD21-1523-4203-998DF1B32EA3}"/>
          </ac:spMkLst>
        </pc:spChg>
        <pc:picChg chg="del">
          <ac:chgData name="Iwo Kolasiński" userId="d5eee6fd-ce7e-440b-8ba3-d0d3e8485f65" providerId="ADAL" clId="{50FA848D-B51B-4664-B4B0-ED7E8AD9F30F}" dt="2023-04-21T08:05:20.934" v="89" actId="478"/>
          <ac:picMkLst>
            <pc:docMk/>
            <pc:sldMk cId="761652891" sldId="302"/>
            <ac:picMk id="12" creationId="{8D208B49-76DC-76CA-1992-A12E533EE102}"/>
          </ac:picMkLst>
        </pc:picChg>
      </pc:sldChg>
      <pc:sldChg chg="delSp mod">
        <pc:chgData name="Iwo Kolasiński" userId="d5eee6fd-ce7e-440b-8ba3-d0d3e8485f65" providerId="ADAL" clId="{50FA848D-B51B-4664-B4B0-ED7E8AD9F30F}" dt="2023-04-21T08:05:22.360" v="90" actId="478"/>
        <pc:sldMkLst>
          <pc:docMk/>
          <pc:sldMk cId="1071422284" sldId="303"/>
        </pc:sldMkLst>
        <pc:spChg chg="del">
          <ac:chgData name="Iwo Kolasiński" userId="d5eee6fd-ce7e-440b-8ba3-d0d3e8485f65" providerId="ADAL" clId="{50FA848D-B51B-4664-B4B0-ED7E8AD9F30F}" dt="2023-04-21T08:05:22.360" v="90" actId="478"/>
          <ac:spMkLst>
            <pc:docMk/>
            <pc:sldMk cId="1071422284" sldId="303"/>
            <ac:spMk id="10" creationId="{21C8864E-3E36-A36D-8DC4-DE185A0CE8BF}"/>
          </ac:spMkLst>
        </pc:spChg>
        <pc:picChg chg="del">
          <ac:chgData name="Iwo Kolasiński" userId="d5eee6fd-ce7e-440b-8ba3-d0d3e8485f65" providerId="ADAL" clId="{50FA848D-B51B-4664-B4B0-ED7E8AD9F30F}" dt="2023-04-21T08:05:22.360" v="90" actId="478"/>
          <ac:picMkLst>
            <pc:docMk/>
            <pc:sldMk cId="1071422284" sldId="303"/>
            <ac:picMk id="9" creationId="{8C4F2C00-F684-69E7-C181-7DE9FED5CB22}"/>
          </ac:picMkLst>
        </pc:picChg>
      </pc:sldChg>
      <pc:sldChg chg="delSp mod">
        <pc:chgData name="Iwo Kolasiński" userId="d5eee6fd-ce7e-440b-8ba3-d0d3e8485f65" providerId="ADAL" clId="{50FA848D-B51B-4664-B4B0-ED7E8AD9F30F}" dt="2023-04-21T08:05:23.743" v="91" actId="478"/>
        <pc:sldMkLst>
          <pc:docMk/>
          <pc:sldMk cId="955587252" sldId="304"/>
        </pc:sldMkLst>
        <pc:spChg chg="del">
          <ac:chgData name="Iwo Kolasiński" userId="d5eee6fd-ce7e-440b-8ba3-d0d3e8485f65" providerId="ADAL" clId="{50FA848D-B51B-4664-B4B0-ED7E8AD9F30F}" dt="2023-04-21T08:05:23.743" v="91" actId="478"/>
          <ac:spMkLst>
            <pc:docMk/>
            <pc:sldMk cId="955587252" sldId="304"/>
            <ac:spMk id="10" creationId="{21C8864E-3E36-A36D-8DC4-DE185A0CE8BF}"/>
          </ac:spMkLst>
        </pc:spChg>
        <pc:picChg chg="del">
          <ac:chgData name="Iwo Kolasiński" userId="d5eee6fd-ce7e-440b-8ba3-d0d3e8485f65" providerId="ADAL" clId="{50FA848D-B51B-4664-B4B0-ED7E8AD9F30F}" dt="2023-04-21T08:05:23.743" v="91" actId="478"/>
          <ac:picMkLst>
            <pc:docMk/>
            <pc:sldMk cId="955587252" sldId="304"/>
            <ac:picMk id="9" creationId="{8C4F2C00-F684-69E7-C181-7DE9FED5CB22}"/>
          </ac:picMkLst>
        </pc:picChg>
      </pc:sldChg>
      <pc:sldChg chg="delSp mod">
        <pc:chgData name="Iwo Kolasiński" userId="d5eee6fd-ce7e-440b-8ba3-d0d3e8485f65" providerId="ADAL" clId="{50FA848D-B51B-4664-B4B0-ED7E8AD9F30F}" dt="2023-04-21T08:05:25.190" v="92" actId="478"/>
        <pc:sldMkLst>
          <pc:docMk/>
          <pc:sldMk cId="472082185" sldId="305"/>
        </pc:sldMkLst>
        <pc:spChg chg="del">
          <ac:chgData name="Iwo Kolasiński" userId="d5eee6fd-ce7e-440b-8ba3-d0d3e8485f65" providerId="ADAL" clId="{50FA848D-B51B-4664-B4B0-ED7E8AD9F30F}" dt="2023-04-21T08:05:25.190" v="92" actId="478"/>
          <ac:spMkLst>
            <pc:docMk/>
            <pc:sldMk cId="472082185" sldId="305"/>
            <ac:spMk id="10" creationId="{21C8864E-3E36-A36D-8DC4-DE185A0CE8BF}"/>
          </ac:spMkLst>
        </pc:spChg>
        <pc:picChg chg="del">
          <ac:chgData name="Iwo Kolasiński" userId="d5eee6fd-ce7e-440b-8ba3-d0d3e8485f65" providerId="ADAL" clId="{50FA848D-B51B-4664-B4B0-ED7E8AD9F30F}" dt="2023-04-21T08:05:25.190" v="92" actId="478"/>
          <ac:picMkLst>
            <pc:docMk/>
            <pc:sldMk cId="472082185" sldId="305"/>
            <ac:picMk id="9" creationId="{8C4F2C00-F684-69E7-C181-7DE9FED5CB22}"/>
          </ac:picMkLst>
        </pc:picChg>
      </pc:sldChg>
      <pc:sldChg chg="delSp mod">
        <pc:chgData name="Iwo Kolasiński" userId="d5eee6fd-ce7e-440b-8ba3-d0d3e8485f65" providerId="ADAL" clId="{50FA848D-B51B-4664-B4B0-ED7E8AD9F30F}" dt="2023-04-21T08:05:26.684" v="93" actId="478"/>
        <pc:sldMkLst>
          <pc:docMk/>
          <pc:sldMk cId="239477959" sldId="306"/>
        </pc:sldMkLst>
        <pc:spChg chg="del">
          <ac:chgData name="Iwo Kolasiński" userId="d5eee6fd-ce7e-440b-8ba3-d0d3e8485f65" providerId="ADAL" clId="{50FA848D-B51B-4664-B4B0-ED7E8AD9F30F}" dt="2023-04-21T08:05:26.684" v="93" actId="478"/>
          <ac:spMkLst>
            <pc:docMk/>
            <pc:sldMk cId="239477959" sldId="306"/>
            <ac:spMk id="10" creationId="{21C8864E-3E36-A36D-8DC4-DE185A0CE8BF}"/>
          </ac:spMkLst>
        </pc:spChg>
        <pc:picChg chg="del">
          <ac:chgData name="Iwo Kolasiński" userId="d5eee6fd-ce7e-440b-8ba3-d0d3e8485f65" providerId="ADAL" clId="{50FA848D-B51B-4664-B4B0-ED7E8AD9F30F}" dt="2023-04-21T08:05:26.684" v="93" actId="478"/>
          <ac:picMkLst>
            <pc:docMk/>
            <pc:sldMk cId="239477959" sldId="306"/>
            <ac:picMk id="9" creationId="{8C4F2C00-F684-69E7-C181-7DE9FED5CB22}"/>
          </ac:picMkLst>
        </pc:picChg>
      </pc:sldChg>
      <pc:sldChg chg="delSp mod">
        <pc:chgData name="Iwo Kolasiński" userId="d5eee6fd-ce7e-440b-8ba3-d0d3e8485f65" providerId="ADAL" clId="{50FA848D-B51B-4664-B4B0-ED7E8AD9F30F}" dt="2023-04-21T08:05:28.219" v="94" actId="478"/>
        <pc:sldMkLst>
          <pc:docMk/>
          <pc:sldMk cId="2110017016" sldId="307"/>
        </pc:sldMkLst>
        <pc:spChg chg="del">
          <ac:chgData name="Iwo Kolasiński" userId="d5eee6fd-ce7e-440b-8ba3-d0d3e8485f65" providerId="ADAL" clId="{50FA848D-B51B-4664-B4B0-ED7E8AD9F30F}" dt="2023-04-21T08:05:28.219" v="94" actId="478"/>
          <ac:spMkLst>
            <pc:docMk/>
            <pc:sldMk cId="2110017016" sldId="307"/>
            <ac:spMk id="10" creationId="{21C8864E-3E36-A36D-8DC4-DE185A0CE8BF}"/>
          </ac:spMkLst>
        </pc:spChg>
        <pc:picChg chg="del">
          <ac:chgData name="Iwo Kolasiński" userId="d5eee6fd-ce7e-440b-8ba3-d0d3e8485f65" providerId="ADAL" clId="{50FA848D-B51B-4664-B4B0-ED7E8AD9F30F}" dt="2023-04-21T08:05:28.219" v="94" actId="478"/>
          <ac:picMkLst>
            <pc:docMk/>
            <pc:sldMk cId="2110017016" sldId="307"/>
            <ac:picMk id="9" creationId="{8C4F2C00-F684-69E7-C181-7DE9FED5CB22}"/>
          </ac:picMkLst>
        </pc:picChg>
      </pc:sldChg>
      <pc:sldChg chg="delSp mod">
        <pc:chgData name="Iwo Kolasiński" userId="d5eee6fd-ce7e-440b-8ba3-d0d3e8485f65" providerId="ADAL" clId="{50FA848D-B51B-4664-B4B0-ED7E8AD9F30F}" dt="2023-04-21T08:05:30.625" v="95" actId="478"/>
        <pc:sldMkLst>
          <pc:docMk/>
          <pc:sldMk cId="2986709897" sldId="308"/>
        </pc:sldMkLst>
        <pc:spChg chg="del">
          <ac:chgData name="Iwo Kolasiński" userId="d5eee6fd-ce7e-440b-8ba3-d0d3e8485f65" providerId="ADAL" clId="{50FA848D-B51B-4664-B4B0-ED7E8AD9F30F}" dt="2023-04-21T08:05:30.625" v="95" actId="478"/>
          <ac:spMkLst>
            <pc:docMk/>
            <pc:sldMk cId="2986709897" sldId="308"/>
            <ac:spMk id="10" creationId="{21C8864E-3E36-A36D-8DC4-DE185A0CE8BF}"/>
          </ac:spMkLst>
        </pc:spChg>
        <pc:picChg chg="del">
          <ac:chgData name="Iwo Kolasiński" userId="d5eee6fd-ce7e-440b-8ba3-d0d3e8485f65" providerId="ADAL" clId="{50FA848D-B51B-4664-B4B0-ED7E8AD9F30F}" dt="2023-04-21T08:05:30.625" v="95" actId="478"/>
          <ac:picMkLst>
            <pc:docMk/>
            <pc:sldMk cId="2986709897" sldId="308"/>
            <ac:picMk id="9" creationId="{8C4F2C00-F684-69E7-C181-7DE9FED5CB22}"/>
          </ac:picMkLst>
        </pc:picChg>
      </pc:sldChg>
      <pc:sldChg chg="delSp mod">
        <pc:chgData name="Iwo Kolasiński" userId="d5eee6fd-ce7e-440b-8ba3-d0d3e8485f65" providerId="ADAL" clId="{50FA848D-B51B-4664-B4B0-ED7E8AD9F30F}" dt="2023-04-21T08:05:32.323" v="96" actId="478"/>
        <pc:sldMkLst>
          <pc:docMk/>
          <pc:sldMk cId="2915038358" sldId="309"/>
        </pc:sldMkLst>
        <pc:spChg chg="del">
          <ac:chgData name="Iwo Kolasiński" userId="d5eee6fd-ce7e-440b-8ba3-d0d3e8485f65" providerId="ADAL" clId="{50FA848D-B51B-4664-B4B0-ED7E8AD9F30F}" dt="2023-04-21T08:05:32.323" v="96" actId="478"/>
          <ac:spMkLst>
            <pc:docMk/>
            <pc:sldMk cId="2915038358" sldId="309"/>
            <ac:spMk id="10" creationId="{21C8864E-3E36-A36D-8DC4-DE185A0CE8BF}"/>
          </ac:spMkLst>
        </pc:spChg>
        <pc:picChg chg="del">
          <ac:chgData name="Iwo Kolasiński" userId="d5eee6fd-ce7e-440b-8ba3-d0d3e8485f65" providerId="ADAL" clId="{50FA848D-B51B-4664-B4B0-ED7E8AD9F30F}" dt="2023-04-21T08:05:32.323" v="96" actId="478"/>
          <ac:picMkLst>
            <pc:docMk/>
            <pc:sldMk cId="2915038358" sldId="309"/>
            <ac:picMk id="9" creationId="{8C4F2C00-F684-69E7-C181-7DE9FED5CB22}"/>
          </ac:picMkLst>
        </pc:picChg>
      </pc:sldChg>
      <pc:sldChg chg="delSp mod">
        <pc:chgData name="Iwo Kolasiński" userId="d5eee6fd-ce7e-440b-8ba3-d0d3e8485f65" providerId="ADAL" clId="{50FA848D-B51B-4664-B4B0-ED7E8AD9F30F}" dt="2023-04-21T08:05:33.834" v="97" actId="478"/>
        <pc:sldMkLst>
          <pc:docMk/>
          <pc:sldMk cId="3573682427" sldId="310"/>
        </pc:sldMkLst>
        <pc:spChg chg="del">
          <ac:chgData name="Iwo Kolasiński" userId="d5eee6fd-ce7e-440b-8ba3-d0d3e8485f65" providerId="ADAL" clId="{50FA848D-B51B-4664-B4B0-ED7E8AD9F30F}" dt="2023-04-21T08:05:33.834" v="97" actId="478"/>
          <ac:spMkLst>
            <pc:docMk/>
            <pc:sldMk cId="3573682427" sldId="310"/>
            <ac:spMk id="10" creationId="{21C8864E-3E36-A36D-8DC4-DE185A0CE8BF}"/>
          </ac:spMkLst>
        </pc:spChg>
        <pc:picChg chg="del">
          <ac:chgData name="Iwo Kolasiński" userId="d5eee6fd-ce7e-440b-8ba3-d0d3e8485f65" providerId="ADAL" clId="{50FA848D-B51B-4664-B4B0-ED7E8AD9F30F}" dt="2023-04-21T08:05:33.834" v="97" actId="478"/>
          <ac:picMkLst>
            <pc:docMk/>
            <pc:sldMk cId="3573682427" sldId="310"/>
            <ac:picMk id="9" creationId="{8C4F2C00-F684-69E7-C181-7DE9FED5CB22}"/>
          </ac:picMkLst>
        </pc:picChg>
      </pc:sldChg>
      <pc:sldChg chg="delSp mod">
        <pc:chgData name="Iwo Kolasiński" userId="d5eee6fd-ce7e-440b-8ba3-d0d3e8485f65" providerId="ADAL" clId="{50FA848D-B51B-4664-B4B0-ED7E8AD9F30F}" dt="2023-04-21T08:05:35.277" v="98" actId="478"/>
        <pc:sldMkLst>
          <pc:docMk/>
          <pc:sldMk cId="3701567249" sldId="311"/>
        </pc:sldMkLst>
        <pc:spChg chg="del">
          <ac:chgData name="Iwo Kolasiński" userId="d5eee6fd-ce7e-440b-8ba3-d0d3e8485f65" providerId="ADAL" clId="{50FA848D-B51B-4664-B4B0-ED7E8AD9F30F}" dt="2023-04-21T08:05:35.277" v="98" actId="478"/>
          <ac:spMkLst>
            <pc:docMk/>
            <pc:sldMk cId="3701567249" sldId="311"/>
            <ac:spMk id="10" creationId="{21C8864E-3E36-A36D-8DC4-DE185A0CE8BF}"/>
          </ac:spMkLst>
        </pc:spChg>
        <pc:picChg chg="del">
          <ac:chgData name="Iwo Kolasiński" userId="d5eee6fd-ce7e-440b-8ba3-d0d3e8485f65" providerId="ADAL" clId="{50FA848D-B51B-4664-B4B0-ED7E8AD9F30F}" dt="2023-04-21T08:05:35.277" v="98" actId="478"/>
          <ac:picMkLst>
            <pc:docMk/>
            <pc:sldMk cId="3701567249" sldId="311"/>
            <ac:picMk id="9" creationId="{8C4F2C00-F684-69E7-C181-7DE9FED5CB22}"/>
          </ac:picMkLst>
        </pc:picChg>
      </pc:sldChg>
      <pc:sldChg chg="delSp mod">
        <pc:chgData name="Iwo Kolasiński" userId="d5eee6fd-ce7e-440b-8ba3-d0d3e8485f65" providerId="ADAL" clId="{50FA848D-B51B-4664-B4B0-ED7E8AD9F30F}" dt="2023-04-21T08:05:36.704" v="99" actId="478"/>
        <pc:sldMkLst>
          <pc:docMk/>
          <pc:sldMk cId="1978388229" sldId="312"/>
        </pc:sldMkLst>
        <pc:spChg chg="del">
          <ac:chgData name="Iwo Kolasiński" userId="d5eee6fd-ce7e-440b-8ba3-d0d3e8485f65" providerId="ADAL" clId="{50FA848D-B51B-4664-B4B0-ED7E8AD9F30F}" dt="2023-04-21T08:05:36.704" v="99" actId="478"/>
          <ac:spMkLst>
            <pc:docMk/>
            <pc:sldMk cId="1978388229" sldId="312"/>
            <ac:spMk id="10" creationId="{21C8864E-3E36-A36D-8DC4-DE185A0CE8BF}"/>
          </ac:spMkLst>
        </pc:spChg>
        <pc:picChg chg="del">
          <ac:chgData name="Iwo Kolasiński" userId="d5eee6fd-ce7e-440b-8ba3-d0d3e8485f65" providerId="ADAL" clId="{50FA848D-B51B-4664-B4B0-ED7E8AD9F30F}" dt="2023-04-21T08:05:36.704" v="99" actId="478"/>
          <ac:picMkLst>
            <pc:docMk/>
            <pc:sldMk cId="1978388229" sldId="312"/>
            <ac:picMk id="9" creationId="{8C4F2C00-F684-69E7-C181-7DE9FED5CB22}"/>
          </ac:picMkLst>
        </pc:picChg>
      </pc:sldChg>
      <pc:sldChg chg="delSp mod">
        <pc:chgData name="Iwo Kolasiński" userId="d5eee6fd-ce7e-440b-8ba3-d0d3e8485f65" providerId="ADAL" clId="{50FA848D-B51B-4664-B4B0-ED7E8AD9F30F}" dt="2023-04-21T08:05:38.047" v="100" actId="478"/>
        <pc:sldMkLst>
          <pc:docMk/>
          <pc:sldMk cId="2950279750" sldId="313"/>
        </pc:sldMkLst>
        <pc:spChg chg="del">
          <ac:chgData name="Iwo Kolasiński" userId="d5eee6fd-ce7e-440b-8ba3-d0d3e8485f65" providerId="ADAL" clId="{50FA848D-B51B-4664-B4B0-ED7E8AD9F30F}" dt="2023-04-21T08:05:38.047" v="100" actId="478"/>
          <ac:spMkLst>
            <pc:docMk/>
            <pc:sldMk cId="2950279750" sldId="313"/>
            <ac:spMk id="10" creationId="{21C8864E-3E36-A36D-8DC4-DE185A0CE8BF}"/>
          </ac:spMkLst>
        </pc:spChg>
        <pc:picChg chg="del">
          <ac:chgData name="Iwo Kolasiński" userId="d5eee6fd-ce7e-440b-8ba3-d0d3e8485f65" providerId="ADAL" clId="{50FA848D-B51B-4664-B4B0-ED7E8AD9F30F}" dt="2023-04-21T08:05:38.047" v="100" actId="478"/>
          <ac:picMkLst>
            <pc:docMk/>
            <pc:sldMk cId="2950279750" sldId="313"/>
            <ac:picMk id="9" creationId="{8C4F2C00-F684-69E7-C181-7DE9FED5CB22}"/>
          </ac:picMkLst>
        </pc:picChg>
      </pc:sldChg>
      <pc:sldChg chg="delSp mod">
        <pc:chgData name="Iwo Kolasiński" userId="d5eee6fd-ce7e-440b-8ba3-d0d3e8485f65" providerId="ADAL" clId="{50FA848D-B51B-4664-B4B0-ED7E8AD9F30F}" dt="2023-04-21T08:05:39.504" v="101" actId="478"/>
        <pc:sldMkLst>
          <pc:docMk/>
          <pc:sldMk cId="1794056755" sldId="314"/>
        </pc:sldMkLst>
        <pc:spChg chg="del">
          <ac:chgData name="Iwo Kolasiński" userId="d5eee6fd-ce7e-440b-8ba3-d0d3e8485f65" providerId="ADAL" clId="{50FA848D-B51B-4664-B4B0-ED7E8AD9F30F}" dt="2023-04-21T08:05:39.504" v="101" actId="478"/>
          <ac:spMkLst>
            <pc:docMk/>
            <pc:sldMk cId="1794056755" sldId="314"/>
            <ac:spMk id="10" creationId="{21C8864E-3E36-A36D-8DC4-DE185A0CE8BF}"/>
          </ac:spMkLst>
        </pc:spChg>
        <pc:picChg chg="del">
          <ac:chgData name="Iwo Kolasiński" userId="d5eee6fd-ce7e-440b-8ba3-d0d3e8485f65" providerId="ADAL" clId="{50FA848D-B51B-4664-B4B0-ED7E8AD9F30F}" dt="2023-04-21T08:05:39.504" v="101" actId="478"/>
          <ac:picMkLst>
            <pc:docMk/>
            <pc:sldMk cId="1794056755" sldId="314"/>
            <ac:picMk id="9" creationId="{8C4F2C00-F684-69E7-C181-7DE9FED5CB22}"/>
          </ac:picMkLst>
        </pc:picChg>
      </pc:sldChg>
      <pc:sldChg chg="delSp mod">
        <pc:chgData name="Iwo Kolasiński" userId="d5eee6fd-ce7e-440b-8ba3-d0d3e8485f65" providerId="ADAL" clId="{50FA848D-B51B-4664-B4B0-ED7E8AD9F30F}" dt="2023-04-21T08:05:40.909" v="102" actId="478"/>
        <pc:sldMkLst>
          <pc:docMk/>
          <pc:sldMk cId="3651502124" sldId="315"/>
        </pc:sldMkLst>
        <pc:spChg chg="del">
          <ac:chgData name="Iwo Kolasiński" userId="d5eee6fd-ce7e-440b-8ba3-d0d3e8485f65" providerId="ADAL" clId="{50FA848D-B51B-4664-B4B0-ED7E8AD9F30F}" dt="2023-04-21T08:05:40.909" v="102" actId="478"/>
          <ac:spMkLst>
            <pc:docMk/>
            <pc:sldMk cId="3651502124" sldId="315"/>
            <ac:spMk id="10" creationId="{21C8864E-3E36-A36D-8DC4-DE185A0CE8BF}"/>
          </ac:spMkLst>
        </pc:spChg>
        <pc:picChg chg="del">
          <ac:chgData name="Iwo Kolasiński" userId="d5eee6fd-ce7e-440b-8ba3-d0d3e8485f65" providerId="ADAL" clId="{50FA848D-B51B-4664-B4B0-ED7E8AD9F30F}" dt="2023-04-21T08:05:40.909" v="102" actId="478"/>
          <ac:picMkLst>
            <pc:docMk/>
            <pc:sldMk cId="3651502124" sldId="315"/>
            <ac:picMk id="9" creationId="{8C4F2C00-F684-69E7-C181-7DE9FED5CB22}"/>
          </ac:picMkLst>
        </pc:picChg>
      </pc:sldChg>
      <pc:sldChg chg="delSp mod">
        <pc:chgData name="Iwo Kolasiński" userId="d5eee6fd-ce7e-440b-8ba3-d0d3e8485f65" providerId="ADAL" clId="{50FA848D-B51B-4664-B4B0-ED7E8AD9F30F}" dt="2023-04-21T08:05:42.381" v="103" actId="478"/>
        <pc:sldMkLst>
          <pc:docMk/>
          <pc:sldMk cId="913588120" sldId="316"/>
        </pc:sldMkLst>
        <pc:spChg chg="del">
          <ac:chgData name="Iwo Kolasiński" userId="d5eee6fd-ce7e-440b-8ba3-d0d3e8485f65" providerId="ADAL" clId="{50FA848D-B51B-4664-B4B0-ED7E8AD9F30F}" dt="2023-04-21T08:05:42.381" v="103" actId="478"/>
          <ac:spMkLst>
            <pc:docMk/>
            <pc:sldMk cId="913588120" sldId="316"/>
            <ac:spMk id="10" creationId="{21C8864E-3E36-A36D-8DC4-DE185A0CE8BF}"/>
          </ac:spMkLst>
        </pc:spChg>
        <pc:picChg chg="del">
          <ac:chgData name="Iwo Kolasiński" userId="d5eee6fd-ce7e-440b-8ba3-d0d3e8485f65" providerId="ADAL" clId="{50FA848D-B51B-4664-B4B0-ED7E8AD9F30F}" dt="2023-04-21T08:05:42.381" v="103" actId="478"/>
          <ac:picMkLst>
            <pc:docMk/>
            <pc:sldMk cId="913588120" sldId="316"/>
            <ac:picMk id="9" creationId="{8C4F2C00-F684-69E7-C181-7DE9FED5CB22}"/>
          </ac:picMkLst>
        </pc:picChg>
      </pc:sldChg>
      <pc:sldChg chg="delSp mod">
        <pc:chgData name="Iwo Kolasiński" userId="d5eee6fd-ce7e-440b-8ba3-d0d3e8485f65" providerId="ADAL" clId="{50FA848D-B51B-4664-B4B0-ED7E8AD9F30F}" dt="2023-04-21T08:05:43.921" v="104" actId="478"/>
        <pc:sldMkLst>
          <pc:docMk/>
          <pc:sldMk cId="3123130077" sldId="317"/>
        </pc:sldMkLst>
        <pc:spChg chg="del">
          <ac:chgData name="Iwo Kolasiński" userId="d5eee6fd-ce7e-440b-8ba3-d0d3e8485f65" providerId="ADAL" clId="{50FA848D-B51B-4664-B4B0-ED7E8AD9F30F}" dt="2023-04-21T08:05:43.921" v="104" actId="478"/>
          <ac:spMkLst>
            <pc:docMk/>
            <pc:sldMk cId="3123130077" sldId="317"/>
            <ac:spMk id="10" creationId="{21C8864E-3E36-A36D-8DC4-DE185A0CE8BF}"/>
          </ac:spMkLst>
        </pc:spChg>
        <pc:picChg chg="del">
          <ac:chgData name="Iwo Kolasiński" userId="d5eee6fd-ce7e-440b-8ba3-d0d3e8485f65" providerId="ADAL" clId="{50FA848D-B51B-4664-B4B0-ED7E8AD9F30F}" dt="2023-04-21T08:05:43.921" v="104" actId="478"/>
          <ac:picMkLst>
            <pc:docMk/>
            <pc:sldMk cId="3123130077" sldId="317"/>
            <ac:picMk id="9" creationId="{8C4F2C00-F684-69E7-C181-7DE9FED5CB22}"/>
          </ac:picMkLst>
        </pc:picChg>
      </pc:sldChg>
      <pc:sldChg chg="delSp mod">
        <pc:chgData name="Iwo Kolasiński" userId="d5eee6fd-ce7e-440b-8ba3-d0d3e8485f65" providerId="ADAL" clId="{50FA848D-B51B-4664-B4B0-ED7E8AD9F30F}" dt="2023-04-21T08:05:45.330" v="105" actId="478"/>
        <pc:sldMkLst>
          <pc:docMk/>
          <pc:sldMk cId="193925884" sldId="318"/>
        </pc:sldMkLst>
        <pc:spChg chg="del">
          <ac:chgData name="Iwo Kolasiński" userId="d5eee6fd-ce7e-440b-8ba3-d0d3e8485f65" providerId="ADAL" clId="{50FA848D-B51B-4664-B4B0-ED7E8AD9F30F}" dt="2023-04-21T08:05:45.330" v="105" actId="478"/>
          <ac:spMkLst>
            <pc:docMk/>
            <pc:sldMk cId="193925884" sldId="318"/>
            <ac:spMk id="10" creationId="{21C8864E-3E36-A36D-8DC4-DE185A0CE8BF}"/>
          </ac:spMkLst>
        </pc:spChg>
        <pc:picChg chg="del">
          <ac:chgData name="Iwo Kolasiński" userId="d5eee6fd-ce7e-440b-8ba3-d0d3e8485f65" providerId="ADAL" clId="{50FA848D-B51B-4664-B4B0-ED7E8AD9F30F}" dt="2023-04-21T08:05:45.330" v="105" actId="478"/>
          <ac:picMkLst>
            <pc:docMk/>
            <pc:sldMk cId="193925884" sldId="318"/>
            <ac:picMk id="9" creationId="{8C4F2C00-F684-69E7-C181-7DE9FED5CB22}"/>
          </ac:picMkLst>
        </pc:picChg>
      </pc:sldChg>
      <pc:sldChg chg="delSp mod">
        <pc:chgData name="Iwo Kolasiński" userId="d5eee6fd-ce7e-440b-8ba3-d0d3e8485f65" providerId="ADAL" clId="{50FA848D-B51B-4664-B4B0-ED7E8AD9F30F}" dt="2023-04-21T08:05:46.719" v="106" actId="478"/>
        <pc:sldMkLst>
          <pc:docMk/>
          <pc:sldMk cId="4245858235" sldId="319"/>
        </pc:sldMkLst>
        <pc:spChg chg="del">
          <ac:chgData name="Iwo Kolasiński" userId="d5eee6fd-ce7e-440b-8ba3-d0d3e8485f65" providerId="ADAL" clId="{50FA848D-B51B-4664-B4B0-ED7E8AD9F30F}" dt="2023-04-21T08:05:46.719" v="106" actId="478"/>
          <ac:spMkLst>
            <pc:docMk/>
            <pc:sldMk cId="4245858235" sldId="319"/>
            <ac:spMk id="10" creationId="{21C8864E-3E36-A36D-8DC4-DE185A0CE8BF}"/>
          </ac:spMkLst>
        </pc:spChg>
        <pc:picChg chg="del">
          <ac:chgData name="Iwo Kolasiński" userId="d5eee6fd-ce7e-440b-8ba3-d0d3e8485f65" providerId="ADAL" clId="{50FA848D-B51B-4664-B4B0-ED7E8AD9F30F}" dt="2023-04-21T08:05:46.719" v="106" actId="478"/>
          <ac:picMkLst>
            <pc:docMk/>
            <pc:sldMk cId="4245858235" sldId="319"/>
            <ac:picMk id="9" creationId="{8C4F2C00-F684-69E7-C181-7DE9FED5CB22}"/>
          </ac:picMkLst>
        </pc:picChg>
      </pc:sldChg>
      <pc:sldChg chg="delSp mod">
        <pc:chgData name="Iwo Kolasiński" userId="d5eee6fd-ce7e-440b-8ba3-d0d3e8485f65" providerId="ADAL" clId="{50FA848D-B51B-4664-B4B0-ED7E8AD9F30F}" dt="2023-04-21T08:05:48.106" v="107" actId="478"/>
        <pc:sldMkLst>
          <pc:docMk/>
          <pc:sldMk cId="326490205" sldId="320"/>
        </pc:sldMkLst>
        <pc:spChg chg="del">
          <ac:chgData name="Iwo Kolasiński" userId="d5eee6fd-ce7e-440b-8ba3-d0d3e8485f65" providerId="ADAL" clId="{50FA848D-B51B-4664-B4B0-ED7E8AD9F30F}" dt="2023-04-21T08:05:48.106" v="107" actId="478"/>
          <ac:spMkLst>
            <pc:docMk/>
            <pc:sldMk cId="326490205" sldId="320"/>
            <ac:spMk id="10" creationId="{21C8864E-3E36-A36D-8DC4-DE185A0CE8BF}"/>
          </ac:spMkLst>
        </pc:spChg>
        <pc:picChg chg="del">
          <ac:chgData name="Iwo Kolasiński" userId="d5eee6fd-ce7e-440b-8ba3-d0d3e8485f65" providerId="ADAL" clId="{50FA848D-B51B-4664-B4B0-ED7E8AD9F30F}" dt="2023-04-21T08:05:48.106" v="107" actId="478"/>
          <ac:picMkLst>
            <pc:docMk/>
            <pc:sldMk cId="326490205" sldId="320"/>
            <ac:picMk id="9" creationId="{8C4F2C00-F684-69E7-C181-7DE9FED5CB22}"/>
          </ac:picMkLst>
        </pc:picChg>
      </pc:sldChg>
      <pc:sldChg chg="delSp mod">
        <pc:chgData name="Iwo Kolasiński" userId="d5eee6fd-ce7e-440b-8ba3-d0d3e8485f65" providerId="ADAL" clId="{50FA848D-B51B-4664-B4B0-ED7E8AD9F30F}" dt="2023-04-21T08:05:49.464" v="108" actId="478"/>
        <pc:sldMkLst>
          <pc:docMk/>
          <pc:sldMk cId="2145201915" sldId="321"/>
        </pc:sldMkLst>
        <pc:spChg chg="del">
          <ac:chgData name="Iwo Kolasiński" userId="d5eee6fd-ce7e-440b-8ba3-d0d3e8485f65" providerId="ADAL" clId="{50FA848D-B51B-4664-B4B0-ED7E8AD9F30F}" dt="2023-04-21T08:05:49.464" v="108" actId="478"/>
          <ac:spMkLst>
            <pc:docMk/>
            <pc:sldMk cId="2145201915" sldId="321"/>
            <ac:spMk id="10" creationId="{21C8864E-3E36-A36D-8DC4-DE185A0CE8BF}"/>
          </ac:spMkLst>
        </pc:spChg>
        <pc:picChg chg="del">
          <ac:chgData name="Iwo Kolasiński" userId="d5eee6fd-ce7e-440b-8ba3-d0d3e8485f65" providerId="ADAL" clId="{50FA848D-B51B-4664-B4B0-ED7E8AD9F30F}" dt="2023-04-21T08:05:49.464" v="108" actId="478"/>
          <ac:picMkLst>
            <pc:docMk/>
            <pc:sldMk cId="2145201915" sldId="321"/>
            <ac:picMk id="9" creationId="{8C4F2C00-F684-69E7-C181-7DE9FED5CB22}"/>
          </ac:picMkLst>
        </pc:picChg>
      </pc:sldChg>
      <pc:sldChg chg="delSp mod">
        <pc:chgData name="Iwo Kolasiński" userId="d5eee6fd-ce7e-440b-8ba3-d0d3e8485f65" providerId="ADAL" clId="{50FA848D-B51B-4664-B4B0-ED7E8AD9F30F}" dt="2023-04-21T08:05:50.931" v="109" actId="478"/>
        <pc:sldMkLst>
          <pc:docMk/>
          <pc:sldMk cId="2777412630" sldId="322"/>
        </pc:sldMkLst>
        <pc:spChg chg="del">
          <ac:chgData name="Iwo Kolasiński" userId="d5eee6fd-ce7e-440b-8ba3-d0d3e8485f65" providerId="ADAL" clId="{50FA848D-B51B-4664-B4B0-ED7E8AD9F30F}" dt="2023-04-21T08:05:50.931" v="109" actId="478"/>
          <ac:spMkLst>
            <pc:docMk/>
            <pc:sldMk cId="2777412630" sldId="322"/>
            <ac:spMk id="10" creationId="{21C8864E-3E36-A36D-8DC4-DE185A0CE8BF}"/>
          </ac:spMkLst>
        </pc:spChg>
        <pc:picChg chg="del">
          <ac:chgData name="Iwo Kolasiński" userId="d5eee6fd-ce7e-440b-8ba3-d0d3e8485f65" providerId="ADAL" clId="{50FA848D-B51B-4664-B4B0-ED7E8AD9F30F}" dt="2023-04-21T08:05:50.931" v="109" actId="478"/>
          <ac:picMkLst>
            <pc:docMk/>
            <pc:sldMk cId="2777412630" sldId="322"/>
            <ac:picMk id="9" creationId="{8C4F2C00-F684-69E7-C181-7DE9FED5CB22}"/>
          </ac:picMkLst>
        </pc:picChg>
      </pc:sldChg>
      <pc:sldChg chg="delSp mod">
        <pc:chgData name="Iwo Kolasiński" userId="d5eee6fd-ce7e-440b-8ba3-d0d3e8485f65" providerId="ADAL" clId="{50FA848D-B51B-4664-B4B0-ED7E8AD9F30F}" dt="2023-04-21T08:05:52.448" v="110" actId="478"/>
        <pc:sldMkLst>
          <pc:docMk/>
          <pc:sldMk cId="3184744741" sldId="323"/>
        </pc:sldMkLst>
        <pc:spChg chg="del">
          <ac:chgData name="Iwo Kolasiński" userId="d5eee6fd-ce7e-440b-8ba3-d0d3e8485f65" providerId="ADAL" clId="{50FA848D-B51B-4664-B4B0-ED7E8AD9F30F}" dt="2023-04-21T08:05:52.448" v="110" actId="478"/>
          <ac:spMkLst>
            <pc:docMk/>
            <pc:sldMk cId="3184744741" sldId="323"/>
            <ac:spMk id="9" creationId="{3D4341CE-B7C1-ED9E-08B0-420B8BA29C66}"/>
          </ac:spMkLst>
        </pc:spChg>
        <pc:picChg chg="del">
          <ac:chgData name="Iwo Kolasiński" userId="d5eee6fd-ce7e-440b-8ba3-d0d3e8485f65" providerId="ADAL" clId="{50FA848D-B51B-4664-B4B0-ED7E8AD9F30F}" dt="2023-04-21T08:05:52.448" v="110" actId="478"/>
          <ac:picMkLst>
            <pc:docMk/>
            <pc:sldMk cId="3184744741" sldId="323"/>
            <ac:picMk id="8" creationId="{95B69E14-6BFC-8E87-EF99-BB7390B1D52D}"/>
          </ac:picMkLst>
        </pc:picChg>
      </pc:sldChg>
      <pc:sldChg chg="delSp mod">
        <pc:chgData name="Iwo Kolasiński" userId="d5eee6fd-ce7e-440b-8ba3-d0d3e8485f65" providerId="ADAL" clId="{50FA848D-B51B-4664-B4B0-ED7E8AD9F30F}" dt="2023-04-21T08:05:53.873" v="111" actId="478"/>
        <pc:sldMkLst>
          <pc:docMk/>
          <pc:sldMk cId="3273861361" sldId="324"/>
        </pc:sldMkLst>
        <pc:spChg chg="del">
          <ac:chgData name="Iwo Kolasiński" userId="d5eee6fd-ce7e-440b-8ba3-d0d3e8485f65" providerId="ADAL" clId="{50FA848D-B51B-4664-B4B0-ED7E8AD9F30F}" dt="2023-04-21T08:05:53.873" v="111" actId="478"/>
          <ac:spMkLst>
            <pc:docMk/>
            <pc:sldMk cId="3273861361" sldId="324"/>
            <ac:spMk id="10" creationId="{0B083278-C4A0-AE86-4052-0FEFDEF00383}"/>
          </ac:spMkLst>
        </pc:spChg>
        <pc:picChg chg="del">
          <ac:chgData name="Iwo Kolasiński" userId="d5eee6fd-ce7e-440b-8ba3-d0d3e8485f65" providerId="ADAL" clId="{50FA848D-B51B-4664-B4B0-ED7E8AD9F30F}" dt="2023-04-21T08:05:53.873" v="111" actId="478"/>
          <ac:picMkLst>
            <pc:docMk/>
            <pc:sldMk cId="3273861361" sldId="324"/>
            <ac:picMk id="9" creationId="{E628190C-D332-C6DE-F64B-034BC37182EC}"/>
          </ac:picMkLst>
        </pc:picChg>
      </pc:sldChg>
      <pc:sldChg chg="delSp mod">
        <pc:chgData name="Iwo Kolasiński" userId="d5eee6fd-ce7e-440b-8ba3-d0d3e8485f65" providerId="ADAL" clId="{50FA848D-B51B-4664-B4B0-ED7E8AD9F30F}" dt="2023-04-21T08:05:06.018" v="79" actId="478"/>
        <pc:sldMkLst>
          <pc:docMk/>
          <pc:sldMk cId="2156091594" sldId="325"/>
        </pc:sldMkLst>
        <pc:spChg chg="del">
          <ac:chgData name="Iwo Kolasiński" userId="d5eee6fd-ce7e-440b-8ba3-d0d3e8485f65" providerId="ADAL" clId="{50FA848D-B51B-4664-B4B0-ED7E8AD9F30F}" dt="2023-04-21T08:05:06.018" v="79" actId="478"/>
          <ac:spMkLst>
            <pc:docMk/>
            <pc:sldMk cId="2156091594" sldId="325"/>
            <ac:spMk id="13" creationId="{7A02EFDE-BD21-1523-4203-998DF1B32EA3}"/>
          </ac:spMkLst>
        </pc:spChg>
        <pc:picChg chg="del">
          <ac:chgData name="Iwo Kolasiński" userId="d5eee6fd-ce7e-440b-8ba3-d0d3e8485f65" providerId="ADAL" clId="{50FA848D-B51B-4664-B4B0-ED7E8AD9F30F}" dt="2023-04-21T08:05:06.018" v="79" actId="478"/>
          <ac:picMkLst>
            <pc:docMk/>
            <pc:sldMk cId="2156091594" sldId="325"/>
            <ac:picMk id="12" creationId="{8D208B49-76DC-76CA-1992-A12E533EE102}"/>
          </ac:picMkLst>
        </pc:picChg>
      </pc:sldChg>
      <pc:sldMasterChg chg="addSp modSp modSldLayout">
        <pc:chgData name="Iwo Kolasiński" userId="d5eee6fd-ce7e-440b-8ba3-d0d3e8485f65" providerId="ADAL" clId="{50FA848D-B51B-4664-B4B0-ED7E8AD9F30F}" dt="2023-04-21T07:46:55.379" v="33" actId="478"/>
        <pc:sldMasterMkLst>
          <pc:docMk/>
          <pc:sldMasterMk cId="4199789715" sldId="2147483757"/>
        </pc:sldMasterMkLst>
        <pc:spChg chg="add mod">
          <ac:chgData name="Iwo Kolasiński" userId="d5eee6fd-ce7e-440b-8ba3-d0d3e8485f65" providerId="ADAL" clId="{50FA848D-B51B-4664-B4B0-ED7E8AD9F30F}" dt="2023-04-21T07:46:02.417" v="4"/>
          <ac:spMkLst>
            <pc:docMk/>
            <pc:sldMasterMk cId="4199789715" sldId="2147483757"/>
            <ac:spMk id="3" creationId="{DA6A226C-2C07-575D-B0F1-27C6189A520A}"/>
          </ac:spMkLst>
        </pc:spChg>
        <pc:picChg chg="add mod">
          <ac:chgData name="Iwo Kolasiński" userId="d5eee6fd-ce7e-440b-8ba3-d0d3e8485f65" providerId="ADAL" clId="{50FA848D-B51B-4664-B4B0-ED7E8AD9F30F}" dt="2023-04-21T07:45:57.936" v="2"/>
          <ac:picMkLst>
            <pc:docMk/>
            <pc:sldMasterMk cId="4199789715" sldId="2147483757"/>
            <ac:picMk id="2" creationId="{3ACD7020-B874-9501-C1D3-3ECE6D56DF78}"/>
          </ac:picMkLst>
        </pc:picChg>
        <pc:sldLayoutChg chg="delSp mod">
          <pc:chgData name="Iwo Kolasiński" userId="d5eee6fd-ce7e-440b-8ba3-d0d3e8485f65" providerId="ADAL" clId="{50FA848D-B51B-4664-B4B0-ED7E8AD9F30F}" dt="2023-04-21T07:46:09.347" v="7" actId="478"/>
          <pc:sldLayoutMkLst>
            <pc:docMk/>
            <pc:sldMasterMk cId="4199789715" sldId="2147483757"/>
            <pc:sldLayoutMk cId="1862331080" sldId="2147483677"/>
          </pc:sldLayoutMkLst>
          <pc:spChg chg="del">
            <ac:chgData name="Iwo Kolasiński" userId="d5eee6fd-ce7e-440b-8ba3-d0d3e8485f65" providerId="ADAL" clId="{50FA848D-B51B-4664-B4B0-ED7E8AD9F30F}" dt="2023-04-21T07:46:09.347" v="7" actId="478"/>
            <ac:spMkLst>
              <pc:docMk/>
              <pc:sldMasterMk cId="4199789715" sldId="2147483757"/>
              <pc:sldLayoutMk cId="1862331080" sldId="2147483677"/>
              <ac:spMk id="4" creationId="{57AC051F-5885-6F7B-2A1B-CCD115FA0C26}"/>
            </ac:spMkLst>
          </pc:spChg>
          <pc:spChg chg="del">
            <ac:chgData name="Iwo Kolasiński" userId="d5eee6fd-ce7e-440b-8ba3-d0d3e8485f65" providerId="ADAL" clId="{50FA848D-B51B-4664-B4B0-ED7E8AD9F30F}" dt="2023-04-21T07:46:09.347" v="7" actId="478"/>
            <ac:spMkLst>
              <pc:docMk/>
              <pc:sldMasterMk cId="4199789715" sldId="2147483757"/>
              <pc:sldLayoutMk cId="1862331080" sldId="2147483677"/>
              <ac:spMk id="5" creationId="{047B0146-B143-5078-BCCC-774387C291A1}"/>
            </ac:spMkLst>
          </pc:spChg>
        </pc:sldLayoutChg>
        <pc:sldLayoutChg chg="delSp mod">
          <pc:chgData name="Iwo Kolasiński" userId="d5eee6fd-ce7e-440b-8ba3-d0d3e8485f65" providerId="ADAL" clId="{50FA848D-B51B-4664-B4B0-ED7E8AD9F30F}" dt="2023-04-21T07:46:12.772" v="9" actId="478"/>
          <pc:sldLayoutMkLst>
            <pc:docMk/>
            <pc:sldMasterMk cId="4199789715" sldId="2147483757"/>
            <pc:sldLayoutMk cId="211938692" sldId="2147483678"/>
          </pc:sldLayoutMkLst>
          <pc:spChg chg="del">
            <ac:chgData name="Iwo Kolasiński" userId="d5eee6fd-ce7e-440b-8ba3-d0d3e8485f65" providerId="ADAL" clId="{50FA848D-B51B-4664-B4B0-ED7E8AD9F30F}" dt="2023-04-21T07:46:12.772" v="9" actId="478"/>
            <ac:spMkLst>
              <pc:docMk/>
              <pc:sldMasterMk cId="4199789715" sldId="2147483757"/>
              <pc:sldLayoutMk cId="211938692" sldId="2147483678"/>
              <ac:spMk id="23" creationId="{CBDEE51E-BFAC-560A-2BAC-07BBE7FE7EB1}"/>
            </ac:spMkLst>
          </pc:spChg>
          <pc:spChg chg="del">
            <ac:chgData name="Iwo Kolasiński" userId="d5eee6fd-ce7e-440b-8ba3-d0d3e8485f65" providerId="ADAL" clId="{50FA848D-B51B-4664-B4B0-ED7E8AD9F30F}" dt="2023-04-21T07:46:12.772" v="9" actId="478"/>
            <ac:spMkLst>
              <pc:docMk/>
              <pc:sldMasterMk cId="4199789715" sldId="2147483757"/>
              <pc:sldLayoutMk cId="211938692" sldId="2147483678"/>
              <ac:spMk id="24" creationId="{B6E49FDB-E9AD-F44A-1787-C8407106C04F}"/>
            </ac:spMkLst>
          </pc:spChg>
        </pc:sldLayoutChg>
        <pc:sldLayoutChg chg="delSp mod">
          <pc:chgData name="Iwo Kolasiński" userId="d5eee6fd-ce7e-440b-8ba3-d0d3e8485f65" providerId="ADAL" clId="{50FA848D-B51B-4664-B4B0-ED7E8AD9F30F}" dt="2023-04-21T07:46:07.802" v="6" actId="478"/>
          <pc:sldLayoutMkLst>
            <pc:docMk/>
            <pc:sldMasterMk cId="4199789715" sldId="2147483757"/>
            <pc:sldLayoutMk cId="4097006865" sldId="2147483706"/>
          </pc:sldLayoutMkLst>
          <pc:spChg chg="del">
            <ac:chgData name="Iwo Kolasiński" userId="d5eee6fd-ce7e-440b-8ba3-d0d3e8485f65" providerId="ADAL" clId="{50FA848D-B51B-4664-B4B0-ED7E8AD9F30F}" dt="2023-04-21T07:46:07.802" v="6" actId="478"/>
            <ac:spMkLst>
              <pc:docMk/>
              <pc:sldMasterMk cId="4199789715" sldId="2147483757"/>
              <pc:sldLayoutMk cId="4097006865" sldId="2147483706"/>
              <ac:spMk id="9" creationId="{8F5A1858-F108-F21A-A016-179BCC774EDE}"/>
            </ac:spMkLst>
          </pc:spChg>
          <pc:spChg chg="del">
            <ac:chgData name="Iwo Kolasiński" userId="d5eee6fd-ce7e-440b-8ba3-d0d3e8485f65" providerId="ADAL" clId="{50FA848D-B51B-4664-B4B0-ED7E8AD9F30F}" dt="2023-04-21T07:46:07.802" v="6" actId="478"/>
            <ac:spMkLst>
              <pc:docMk/>
              <pc:sldMasterMk cId="4199789715" sldId="2147483757"/>
              <pc:sldLayoutMk cId="4097006865" sldId="2147483706"/>
              <ac:spMk id="10" creationId="{6DBBC984-0692-542C-B553-8AB3715C4621}"/>
            </ac:spMkLst>
          </pc:spChg>
        </pc:sldLayoutChg>
        <pc:sldLayoutChg chg="delSp mod">
          <pc:chgData name="Iwo Kolasiński" userId="d5eee6fd-ce7e-440b-8ba3-d0d3e8485f65" providerId="ADAL" clId="{50FA848D-B51B-4664-B4B0-ED7E8AD9F30F}" dt="2023-04-21T07:46:06.022" v="5" actId="478"/>
          <pc:sldLayoutMkLst>
            <pc:docMk/>
            <pc:sldMasterMk cId="4199789715" sldId="2147483757"/>
            <pc:sldLayoutMk cId="663327636" sldId="2147483769"/>
          </pc:sldLayoutMkLst>
          <pc:spChg chg="del">
            <ac:chgData name="Iwo Kolasiński" userId="d5eee6fd-ce7e-440b-8ba3-d0d3e8485f65" providerId="ADAL" clId="{50FA848D-B51B-4664-B4B0-ED7E8AD9F30F}" dt="2023-04-21T07:46:06.022" v="5" actId="478"/>
            <ac:spMkLst>
              <pc:docMk/>
              <pc:sldMasterMk cId="4199789715" sldId="2147483757"/>
              <pc:sldLayoutMk cId="663327636" sldId="2147483769"/>
              <ac:spMk id="7" creationId="{25A51589-939B-EB32-1A32-41F2C14469AD}"/>
            </ac:spMkLst>
          </pc:spChg>
          <pc:spChg chg="del">
            <ac:chgData name="Iwo Kolasiński" userId="d5eee6fd-ce7e-440b-8ba3-d0d3e8485f65" providerId="ADAL" clId="{50FA848D-B51B-4664-B4B0-ED7E8AD9F30F}" dt="2023-04-21T07:46:01.220" v="3" actId="21"/>
            <ac:spMkLst>
              <pc:docMk/>
              <pc:sldMasterMk cId="4199789715" sldId="2147483757"/>
              <pc:sldLayoutMk cId="663327636" sldId="2147483769"/>
              <ac:spMk id="32" creationId="{59BE5EA0-3CD6-E0ED-7C55-B70F688ECB22}"/>
            </ac:spMkLst>
          </pc:spChg>
        </pc:sldLayoutChg>
        <pc:sldLayoutChg chg="delSp mod">
          <pc:chgData name="Iwo Kolasiński" userId="d5eee6fd-ce7e-440b-8ba3-d0d3e8485f65" providerId="ADAL" clId="{50FA848D-B51B-4664-B4B0-ED7E8AD9F30F}" dt="2023-04-21T07:46:11.034" v="8" actId="478"/>
          <pc:sldLayoutMkLst>
            <pc:docMk/>
            <pc:sldMasterMk cId="4199789715" sldId="2147483757"/>
            <pc:sldLayoutMk cId="285865876" sldId="2147483770"/>
          </pc:sldLayoutMkLst>
          <pc:spChg chg="del">
            <ac:chgData name="Iwo Kolasiński" userId="d5eee6fd-ce7e-440b-8ba3-d0d3e8485f65" providerId="ADAL" clId="{50FA848D-B51B-4664-B4B0-ED7E8AD9F30F}" dt="2023-04-21T07:46:11.034" v="8" actId="478"/>
            <ac:spMkLst>
              <pc:docMk/>
              <pc:sldMasterMk cId="4199789715" sldId="2147483757"/>
              <pc:sldLayoutMk cId="285865876" sldId="2147483770"/>
              <ac:spMk id="6" creationId="{001FB342-0B19-BA28-E8AD-F30DDEDF7204}"/>
            </ac:spMkLst>
          </pc:spChg>
          <pc:spChg chg="del">
            <ac:chgData name="Iwo Kolasiński" userId="d5eee6fd-ce7e-440b-8ba3-d0d3e8485f65" providerId="ADAL" clId="{50FA848D-B51B-4664-B4B0-ED7E8AD9F30F}" dt="2023-04-21T07:46:11.034" v="8" actId="478"/>
            <ac:spMkLst>
              <pc:docMk/>
              <pc:sldMasterMk cId="4199789715" sldId="2147483757"/>
              <pc:sldLayoutMk cId="285865876" sldId="2147483770"/>
              <ac:spMk id="7" creationId="{A5BEB839-80C4-08F2-85F9-058CF785E8C5}"/>
            </ac:spMkLst>
          </pc:spChg>
        </pc:sldLayoutChg>
        <pc:sldLayoutChg chg="delSp mod">
          <pc:chgData name="Iwo Kolasiński" userId="d5eee6fd-ce7e-440b-8ba3-d0d3e8485f65" providerId="ADAL" clId="{50FA848D-B51B-4664-B4B0-ED7E8AD9F30F}" dt="2023-04-21T07:46:14.814" v="10" actId="478"/>
          <pc:sldLayoutMkLst>
            <pc:docMk/>
            <pc:sldMasterMk cId="4199789715" sldId="2147483757"/>
            <pc:sldLayoutMk cId="890944291" sldId="2147483772"/>
          </pc:sldLayoutMkLst>
          <pc:spChg chg="del">
            <ac:chgData name="Iwo Kolasiński" userId="d5eee6fd-ce7e-440b-8ba3-d0d3e8485f65" providerId="ADAL" clId="{50FA848D-B51B-4664-B4B0-ED7E8AD9F30F}" dt="2023-04-21T07:46:14.814" v="10" actId="478"/>
            <ac:spMkLst>
              <pc:docMk/>
              <pc:sldMasterMk cId="4199789715" sldId="2147483757"/>
              <pc:sldLayoutMk cId="890944291" sldId="2147483772"/>
              <ac:spMk id="8" creationId="{0042A2CB-846E-A1AF-B87B-C0E45A01669A}"/>
            </ac:spMkLst>
          </pc:spChg>
          <pc:spChg chg="del">
            <ac:chgData name="Iwo Kolasiński" userId="d5eee6fd-ce7e-440b-8ba3-d0d3e8485f65" providerId="ADAL" clId="{50FA848D-B51B-4664-B4B0-ED7E8AD9F30F}" dt="2023-04-21T07:46:14.814" v="10" actId="478"/>
            <ac:spMkLst>
              <pc:docMk/>
              <pc:sldMasterMk cId="4199789715" sldId="2147483757"/>
              <pc:sldLayoutMk cId="890944291" sldId="2147483772"/>
              <ac:spMk id="9" creationId="{B8D10D04-91E2-3DF8-C7EA-B8531AB01C85}"/>
            </ac:spMkLst>
          </pc:spChg>
        </pc:sldLayoutChg>
        <pc:sldLayoutChg chg="delSp mod">
          <pc:chgData name="Iwo Kolasiński" userId="d5eee6fd-ce7e-440b-8ba3-d0d3e8485f65" providerId="ADAL" clId="{50FA848D-B51B-4664-B4B0-ED7E8AD9F30F}" dt="2023-04-21T07:46:18.318" v="12" actId="478"/>
          <pc:sldLayoutMkLst>
            <pc:docMk/>
            <pc:sldMasterMk cId="4199789715" sldId="2147483757"/>
            <pc:sldLayoutMk cId="3075698265" sldId="2147483774"/>
          </pc:sldLayoutMkLst>
          <pc:spChg chg="del">
            <ac:chgData name="Iwo Kolasiński" userId="d5eee6fd-ce7e-440b-8ba3-d0d3e8485f65" providerId="ADAL" clId="{50FA848D-B51B-4664-B4B0-ED7E8AD9F30F}" dt="2023-04-21T07:46:18.318" v="12" actId="478"/>
            <ac:spMkLst>
              <pc:docMk/>
              <pc:sldMasterMk cId="4199789715" sldId="2147483757"/>
              <pc:sldLayoutMk cId="3075698265" sldId="2147483774"/>
              <ac:spMk id="5" creationId="{FFE4280F-A6A7-2295-A092-B588AE3B6CF8}"/>
            </ac:spMkLst>
          </pc:spChg>
          <pc:spChg chg="del">
            <ac:chgData name="Iwo Kolasiński" userId="d5eee6fd-ce7e-440b-8ba3-d0d3e8485f65" providerId="ADAL" clId="{50FA848D-B51B-4664-B4B0-ED7E8AD9F30F}" dt="2023-04-21T07:46:18.318" v="12" actId="478"/>
            <ac:spMkLst>
              <pc:docMk/>
              <pc:sldMasterMk cId="4199789715" sldId="2147483757"/>
              <pc:sldLayoutMk cId="3075698265" sldId="2147483774"/>
              <ac:spMk id="6" creationId="{8A29E69A-0A33-53EF-99C9-9DC5584CDB81}"/>
            </ac:spMkLst>
          </pc:spChg>
        </pc:sldLayoutChg>
        <pc:sldLayoutChg chg="delSp mod">
          <pc:chgData name="Iwo Kolasiński" userId="d5eee6fd-ce7e-440b-8ba3-d0d3e8485f65" providerId="ADAL" clId="{50FA848D-B51B-4664-B4B0-ED7E8AD9F30F}" dt="2023-04-21T07:46:16.775" v="11" actId="478"/>
          <pc:sldLayoutMkLst>
            <pc:docMk/>
            <pc:sldMasterMk cId="4199789715" sldId="2147483757"/>
            <pc:sldLayoutMk cId="2486252180" sldId="2147483775"/>
          </pc:sldLayoutMkLst>
          <pc:spChg chg="del">
            <ac:chgData name="Iwo Kolasiński" userId="d5eee6fd-ce7e-440b-8ba3-d0d3e8485f65" providerId="ADAL" clId="{50FA848D-B51B-4664-B4B0-ED7E8AD9F30F}" dt="2023-04-21T07:46:16.775" v="11" actId="478"/>
            <ac:spMkLst>
              <pc:docMk/>
              <pc:sldMasterMk cId="4199789715" sldId="2147483757"/>
              <pc:sldLayoutMk cId="2486252180" sldId="2147483775"/>
              <ac:spMk id="8" creationId="{0042A2CB-846E-A1AF-B87B-C0E45A01669A}"/>
            </ac:spMkLst>
          </pc:spChg>
          <pc:spChg chg="del">
            <ac:chgData name="Iwo Kolasiński" userId="d5eee6fd-ce7e-440b-8ba3-d0d3e8485f65" providerId="ADAL" clId="{50FA848D-B51B-4664-B4B0-ED7E8AD9F30F}" dt="2023-04-21T07:46:16.775" v="11" actId="478"/>
            <ac:spMkLst>
              <pc:docMk/>
              <pc:sldMasterMk cId="4199789715" sldId="2147483757"/>
              <pc:sldLayoutMk cId="2486252180" sldId="2147483775"/>
              <ac:spMk id="9" creationId="{B8D10D04-91E2-3DF8-C7EA-B8531AB01C85}"/>
            </ac:spMkLst>
          </pc:spChg>
        </pc:sldLayoutChg>
        <pc:sldLayoutChg chg="delSp mod">
          <pc:chgData name="Iwo Kolasiński" userId="d5eee6fd-ce7e-440b-8ba3-d0d3e8485f65" providerId="ADAL" clId="{50FA848D-B51B-4664-B4B0-ED7E8AD9F30F}" dt="2023-04-21T07:46:19.938" v="13" actId="478"/>
          <pc:sldLayoutMkLst>
            <pc:docMk/>
            <pc:sldMasterMk cId="4199789715" sldId="2147483757"/>
            <pc:sldLayoutMk cId="1631221557" sldId="2147483776"/>
          </pc:sldLayoutMkLst>
          <pc:spChg chg="del">
            <ac:chgData name="Iwo Kolasiński" userId="d5eee6fd-ce7e-440b-8ba3-d0d3e8485f65" providerId="ADAL" clId="{50FA848D-B51B-4664-B4B0-ED7E8AD9F30F}" dt="2023-04-21T07:46:19.938" v="13" actId="478"/>
            <ac:spMkLst>
              <pc:docMk/>
              <pc:sldMasterMk cId="4199789715" sldId="2147483757"/>
              <pc:sldLayoutMk cId="1631221557" sldId="2147483776"/>
              <ac:spMk id="5" creationId="{FFE4280F-A6A7-2295-A092-B588AE3B6CF8}"/>
            </ac:spMkLst>
          </pc:spChg>
          <pc:spChg chg="del">
            <ac:chgData name="Iwo Kolasiński" userId="d5eee6fd-ce7e-440b-8ba3-d0d3e8485f65" providerId="ADAL" clId="{50FA848D-B51B-4664-B4B0-ED7E8AD9F30F}" dt="2023-04-21T07:46:19.938" v="13" actId="478"/>
            <ac:spMkLst>
              <pc:docMk/>
              <pc:sldMasterMk cId="4199789715" sldId="2147483757"/>
              <pc:sldLayoutMk cId="1631221557" sldId="2147483776"/>
              <ac:spMk id="6" creationId="{8A29E69A-0A33-53EF-99C9-9DC5584CDB81}"/>
            </ac:spMkLst>
          </pc:spChg>
        </pc:sldLayoutChg>
        <pc:sldLayoutChg chg="delSp mod">
          <pc:chgData name="Iwo Kolasiński" userId="d5eee6fd-ce7e-440b-8ba3-d0d3e8485f65" providerId="ADAL" clId="{50FA848D-B51B-4664-B4B0-ED7E8AD9F30F}" dt="2023-04-21T07:46:21.675" v="14" actId="478"/>
          <pc:sldLayoutMkLst>
            <pc:docMk/>
            <pc:sldMasterMk cId="4199789715" sldId="2147483757"/>
            <pc:sldLayoutMk cId="2718592645" sldId="2147483777"/>
          </pc:sldLayoutMkLst>
          <pc:spChg chg="del">
            <ac:chgData name="Iwo Kolasiński" userId="d5eee6fd-ce7e-440b-8ba3-d0d3e8485f65" providerId="ADAL" clId="{50FA848D-B51B-4664-B4B0-ED7E8AD9F30F}" dt="2023-04-21T07:46:21.675" v="14" actId="478"/>
            <ac:spMkLst>
              <pc:docMk/>
              <pc:sldMasterMk cId="4199789715" sldId="2147483757"/>
              <pc:sldLayoutMk cId="2718592645" sldId="2147483777"/>
              <ac:spMk id="5" creationId="{55B318B4-38A2-83EA-96E2-05F4707ADEAF}"/>
            </ac:spMkLst>
          </pc:spChg>
          <pc:spChg chg="del">
            <ac:chgData name="Iwo Kolasiński" userId="d5eee6fd-ce7e-440b-8ba3-d0d3e8485f65" providerId="ADAL" clId="{50FA848D-B51B-4664-B4B0-ED7E8AD9F30F}" dt="2023-04-21T07:46:21.675" v="14" actId="478"/>
            <ac:spMkLst>
              <pc:docMk/>
              <pc:sldMasterMk cId="4199789715" sldId="2147483757"/>
              <pc:sldLayoutMk cId="2718592645" sldId="2147483777"/>
              <ac:spMk id="6" creationId="{D886ABD9-8D3E-684A-9D01-28E27FA234FE}"/>
            </ac:spMkLst>
          </pc:spChg>
        </pc:sldLayoutChg>
        <pc:sldLayoutChg chg="delSp mod">
          <pc:chgData name="Iwo Kolasiński" userId="d5eee6fd-ce7e-440b-8ba3-d0d3e8485f65" providerId="ADAL" clId="{50FA848D-B51B-4664-B4B0-ED7E8AD9F30F}" dt="2023-04-21T07:46:23.397" v="15" actId="478"/>
          <pc:sldLayoutMkLst>
            <pc:docMk/>
            <pc:sldMasterMk cId="4199789715" sldId="2147483757"/>
            <pc:sldLayoutMk cId="3808121066" sldId="2147483778"/>
          </pc:sldLayoutMkLst>
          <pc:spChg chg="del">
            <ac:chgData name="Iwo Kolasiński" userId="d5eee6fd-ce7e-440b-8ba3-d0d3e8485f65" providerId="ADAL" clId="{50FA848D-B51B-4664-B4B0-ED7E8AD9F30F}" dt="2023-04-21T07:46:23.397" v="15" actId="478"/>
            <ac:spMkLst>
              <pc:docMk/>
              <pc:sldMasterMk cId="4199789715" sldId="2147483757"/>
              <pc:sldLayoutMk cId="3808121066" sldId="2147483778"/>
              <ac:spMk id="5" creationId="{55B318B4-38A2-83EA-96E2-05F4707ADEAF}"/>
            </ac:spMkLst>
          </pc:spChg>
          <pc:spChg chg="del">
            <ac:chgData name="Iwo Kolasiński" userId="d5eee6fd-ce7e-440b-8ba3-d0d3e8485f65" providerId="ADAL" clId="{50FA848D-B51B-4664-B4B0-ED7E8AD9F30F}" dt="2023-04-21T07:46:23.397" v="15" actId="478"/>
            <ac:spMkLst>
              <pc:docMk/>
              <pc:sldMasterMk cId="4199789715" sldId="2147483757"/>
              <pc:sldLayoutMk cId="3808121066" sldId="2147483778"/>
              <ac:spMk id="6" creationId="{D886ABD9-8D3E-684A-9D01-28E27FA234FE}"/>
            </ac:spMkLst>
          </pc:spChg>
        </pc:sldLayoutChg>
        <pc:sldLayoutChg chg="delSp mod">
          <pc:chgData name="Iwo Kolasiński" userId="d5eee6fd-ce7e-440b-8ba3-d0d3e8485f65" providerId="ADAL" clId="{50FA848D-B51B-4664-B4B0-ED7E8AD9F30F}" dt="2023-04-21T07:46:30.074" v="17" actId="478"/>
          <pc:sldLayoutMkLst>
            <pc:docMk/>
            <pc:sldMasterMk cId="4199789715" sldId="2147483757"/>
            <pc:sldLayoutMk cId="2732545215" sldId="2147483779"/>
          </pc:sldLayoutMkLst>
          <pc:spChg chg="del">
            <ac:chgData name="Iwo Kolasiński" userId="d5eee6fd-ce7e-440b-8ba3-d0d3e8485f65" providerId="ADAL" clId="{50FA848D-B51B-4664-B4B0-ED7E8AD9F30F}" dt="2023-04-21T07:46:30.074" v="17" actId="478"/>
            <ac:spMkLst>
              <pc:docMk/>
              <pc:sldMasterMk cId="4199789715" sldId="2147483757"/>
              <pc:sldLayoutMk cId="2732545215" sldId="2147483779"/>
              <ac:spMk id="3" creationId="{17ABB96D-BD3C-ABF6-45C9-8A68172CC291}"/>
            </ac:spMkLst>
          </pc:spChg>
          <pc:spChg chg="del">
            <ac:chgData name="Iwo Kolasiński" userId="d5eee6fd-ce7e-440b-8ba3-d0d3e8485f65" providerId="ADAL" clId="{50FA848D-B51B-4664-B4B0-ED7E8AD9F30F}" dt="2023-04-21T07:46:30.074" v="17" actId="478"/>
            <ac:spMkLst>
              <pc:docMk/>
              <pc:sldMasterMk cId="4199789715" sldId="2147483757"/>
              <pc:sldLayoutMk cId="2732545215" sldId="2147483779"/>
              <ac:spMk id="4" creationId="{94B7D799-5D11-21EF-A317-98A3D748E521}"/>
            </ac:spMkLst>
          </pc:spChg>
        </pc:sldLayoutChg>
        <pc:sldLayoutChg chg="delSp mod">
          <pc:chgData name="Iwo Kolasiński" userId="d5eee6fd-ce7e-440b-8ba3-d0d3e8485f65" providerId="ADAL" clId="{50FA848D-B51B-4664-B4B0-ED7E8AD9F30F}" dt="2023-04-21T07:46:31.744" v="18" actId="478"/>
          <pc:sldLayoutMkLst>
            <pc:docMk/>
            <pc:sldMasterMk cId="4199789715" sldId="2147483757"/>
            <pc:sldLayoutMk cId="1696200198" sldId="2147483780"/>
          </pc:sldLayoutMkLst>
          <pc:spChg chg="del">
            <ac:chgData name="Iwo Kolasiński" userId="d5eee6fd-ce7e-440b-8ba3-d0d3e8485f65" providerId="ADAL" clId="{50FA848D-B51B-4664-B4B0-ED7E8AD9F30F}" dt="2023-04-21T07:46:31.744" v="18" actId="478"/>
            <ac:spMkLst>
              <pc:docMk/>
              <pc:sldMasterMk cId="4199789715" sldId="2147483757"/>
              <pc:sldLayoutMk cId="1696200198" sldId="2147483780"/>
              <ac:spMk id="3" creationId="{F99644AC-E82E-9381-75EE-A5932FDB6C49}"/>
            </ac:spMkLst>
          </pc:spChg>
          <pc:spChg chg="del">
            <ac:chgData name="Iwo Kolasiński" userId="d5eee6fd-ce7e-440b-8ba3-d0d3e8485f65" providerId="ADAL" clId="{50FA848D-B51B-4664-B4B0-ED7E8AD9F30F}" dt="2023-04-21T07:46:31.744" v="18" actId="478"/>
            <ac:spMkLst>
              <pc:docMk/>
              <pc:sldMasterMk cId="4199789715" sldId="2147483757"/>
              <pc:sldLayoutMk cId="1696200198" sldId="2147483780"/>
              <ac:spMk id="4" creationId="{B0206C49-964C-DFB5-C2FC-16036AAA0BCF}"/>
            </ac:spMkLst>
          </pc:spChg>
        </pc:sldLayoutChg>
        <pc:sldLayoutChg chg="delSp mod">
          <pc:chgData name="Iwo Kolasiński" userId="d5eee6fd-ce7e-440b-8ba3-d0d3e8485f65" providerId="ADAL" clId="{50FA848D-B51B-4664-B4B0-ED7E8AD9F30F}" dt="2023-04-21T07:46:33.320" v="19" actId="478"/>
          <pc:sldLayoutMkLst>
            <pc:docMk/>
            <pc:sldMasterMk cId="4199789715" sldId="2147483757"/>
            <pc:sldLayoutMk cId="4220811877" sldId="2147483781"/>
          </pc:sldLayoutMkLst>
          <pc:spChg chg="del">
            <ac:chgData name="Iwo Kolasiński" userId="d5eee6fd-ce7e-440b-8ba3-d0d3e8485f65" providerId="ADAL" clId="{50FA848D-B51B-4664-B4B0-ED7E8AD9F30F}" dt="2023-04-21T07:46:33.320" v="19" actId="478"/>
            <ac:spMkLst>
              <pc:docMk/>
              <pc:sldMasterMk cId="4199789715" sldId="2147483757"/>
              <pc:sldLayoutMk cId="4220811877" sldId="2147483781"/>
              <ac:spMk id="3" creationId="{F99644AC-E82E-9381-75EE-A5932FDB6C49}"/>
            </ac:spMkLst>
          </pc:spChg>
          <pc:spChg chg="del">
            <ac:chgData name="Iwo Kolasiński" userId="d5eee6fd-ce7e-440b-8ba3-d0d3e8485f65" providerId="ADAL" clId="{50FA848D-B51B-4664-B4B0-ED7E8AD9F30F}" dt="2023-04-21T07:46:33.320" v="19" actId="478"/>
            <ac:spMkLst>
              <pc:docMk/>
              <pc:sldMasterMk cId="4199789715" sldId="2147483757"/>
              <pc:sldLayoutMk cId="4220811877" sldId="2147483781"/>
              <ac:spMk id="4" creationId="{B0206C49-964C-DFB5-C2FC-16036AAA0BCF}"/>
            </ac:spMkLst>
          </pc:spChg>
        </pc:sldLayoutChg>
        <pc:sldLayoutChg chg="delSp mod">
          <pc:chgData name="Iwo Kolasiński" userId="d5eee6fd-ce7e-440b-8ba3-d0d3e8485f65" providerId="ADAL" clId="{50FA848D-B51B-4664-B4B0-ED7E8AD9F30F}" dt="2023-04-21T07:46:34.771" v="20" actId="478"/>
          <pc:sldLayoutMkLst>
            <pc:docMk/>
            <pc:sldMasterMk cId="4199789715" sldId="2147483757"/>
            <pc:sldLayoutMk cId="1629401809" sldId="2147483782"/>
          </pc:sldLayoutMkLst>
          <pc:spChg chg="del">
            <ac:chgData name="Iwo Kolasiński" userId="d5eee6fd-ce7e-440b-8ba3-d0d3e8485f65" providerId="ADAL" clId="{50FA848D-B51B-4664-B4B0-ED7E8AD9F30F}" dt="2023-04-21T07:46:34.771" v="20" actId="478"/>
            <ac:spMkLst>
              <pc:docMk/>
              <pc:sldMasterMk cId="4199789715" sldId="2147483757"/>
              <pc:sldLayoutMk cId="1629401809" sldId="2147483782"/>
              <ac:spMk id="5" creationId="{F51324F1-6A65-6204-AEDF-12CB32FB6AFD}"/>
            </ac:spMkLst>
          </pc:spChg>
          <pc:spChg chg="del">
            <ac:chgData name="Iwo Kolasiński" userId="d5eee6fd-ce7e-440b-8ba3-d0d3e8485f65" providerId="ADAL" clId="{50FA848D-B51B-4664-B4B0-ED7E8AD9F30F}" dt="2023-04-21T07:46:34.771" v="20" actId="478"/>
            <ac:spMkLst>
              <pc:docMk/>
              <pc:sldMasterMk cId="4199789715" sldId="2147483757"/>
              <pc:sldLayoutMk cId="1629401809" sldId="2147483782"/>
              <ac:spMk id="6" creationId="{8E374DD0-F3E0-48FC-647A-A71964E1972A}"/>
            </ac:spMkLst>
          </pc:spChg>
        </pc:sldLayoutChg>
        <pc:sldLayoutChg chg="delSp mod">
          <pc:chgData name="Iwo Kolasiński" userId="d5eee6fd-ce7e-440b-8ba3-d0d3e8485f65" providerId="ADAL" clId="{50FA848D-B51B-4664-B4B0-ED7E8AD9F30F}" dt="2023-04-21T07:46:36.418" v="21" actId="478"/>
          <pc:sldLayoutMkLst>
            <pc:docMk/>
            <pc:sldMasterMk cId="4199789715" sldId="2147483757"/>
            <pc:sldLayoutMk cId="1878810442" sldId="2147483783"/>
          </pc:sldLayoutMkLst>
          <pc:spChg chg="del">
            <ac:chgData name="Iwo Kolasiński" userId="d5eee6fd-ce7e-440b-8ba3-d0d3e8485f65" providerId="ADAL" clId="{50FA848D-B51B-4664-B4B0-ED7E8AD9F30F}" dt="2023-04-21T07:46:36.418" v="21" actId="478"/>
            <ac:spMkLst>
              <pc:docMk/>
              <pc:sldMasterMk cId="4199789715" sldId="2147483757"/>
              <pc:sldLayoutMk cId="1878810442" sldId="2147483783"/>
              <ac:spMk id="5" creationId="{61F1589F-8244-CA61-8325-61675B1B02AF}"/>
            </ac:spMkLst>
          </pc:spChg>
          <pc:spChg chg="del">
            <ac:chgData name="Iwo Kolasiński" userId="d5eee6fd-ce7e-440b-8ba3-d0d3e8485f65" providerId="ADAL" clId="{50FA848D-B51B-4664-B4B0-ED7E8AD9F30F}" dt="2023-04-21T07:46:36.418" v="21" actId="478"/>
            <ac:spMkLst>
              <pc:docMk/>
              <pc:sldMasterMk cId="4199789715" sldId="2147483757"/>
              <pc:sldLayoutMk cId="1878810442" sldId="2147483783"/>
              <ac:spMk id="6" creationId="{89A0D5D6-B40D-FCDC-D10B-5CA2045B58AF}"/>
            </ac:spMkLst>
          </pc:spChg>
        </pc:sldLayoutChg>
        <pc:sldLayoutChg chg="delSp mod">
          <pc:chgData name="Iwo Kolasiński" userId="d5eee6fd-ce7e-440b-8ba3-d0d3e8485f65" providerId="ADAL" clId="{50FA848D-B51B-4664-B4B0-ED7E8AD9F30F}" dt="2023-04-21T07:46:38.263" v="22" actId="478"/>
          <pc:sldLayoutMkLst>
            <pc:docMk/>
            <pc:sldMasterMk cId="4199789715" sldId="2147483757"/>
            <pc:sldLayoutMk cId="4030047902" sldId="2147483784"/>
          </pc:sldLayoutMkLst>
          <pc:spChg chg="del">
            <ac:chgData name="Iwo Kolasiński" userId="d5eee6fd-ce7e-440b-8ba3-d0d3e8485f65" providerId="ADAL" clId="{50FA848D-B51B-4664-B4B0-ED7E8AD9F30F}" dt="2023-04-21T07:46:38.263" v="22" actId="478"/>
            <ac:spMkLst>
              <pc:docMk/>
              <pc:sldMasterMk cId="4199789715" sldId="2147483757"/>
              <pc:sldLayoutMk cId="4030047902" sldId="2147483784"/>
              <ac:spMk id="5" creationId="{61F1589F-8244-CA61-8325-61675B1B02AF}"/>
            </ac:spMkLst>
          </pc:spChg>
          <pc:spChg chg="del">
            <ac:chgData name="Iwo Kolasiński" userId="d5eee6fd-ce7e-440b-8ba3-d0d3e8485f65" providerId="ADAL" clId="{50FA848D-B51B-4664-B4B0-ED7E8AD9F30F}" dt="2023-04-21T07:46:38.263" v="22" actId="478"/>
            <ac:spMkLst>
              <pc:docMk/>
              <pc:sldMasterMk cId="4199789715" sldId="2147483757"/>
              <pc:sldLayoutMk cId="4030047902" sldId="2147483784"/>
              <ac:spMk id="6" creationId="{89A0D5D6-B40D-FCDC-D10B-5CA2045B58AF}"/>
            </ac:spMkLst>
          </pc:spChg>
        </pc:sldLayoutChg>
        <pc:sldLayoutChg chg="delSp mod">
          <pc:chgData name="Iwo Kolasiński" userId="d5eee6fd-ce7e-440b-8ba3-d0d3e8485f65" providerId="ADAL" clId="{50FA848D-B51B-4664-B4B0-ED7E8AD9F30F}" dt="2023-04-21T07:46:39.964" v="23" actId="478"/>
          <pc:sldLayoutMkLst>
            <pc:docMk/>
            <pc:sldMasterMk cId="4199789715" sldId="2147483757"/>
            <pc:sldLayoutMk cId="2392528308" sldId="2147483785"/>
          </pc:sldLayoutMkLst>
          <pc:spChg chg="del">
            <ac:chgData name="Iwo Kolasiński" userId="d5eee6fd-ce7e-440b-8ba3-d0d3e8485f65" providerId="ADAL" clId="{50FA848D-B51B-4664-B4B0-ED7E8AD9F30F}" dt="2023-04-21T07:46:39.964" v="23" actId="478"/>
            <ac:spMkLst>
              <pc:docMk/>
              <pc:sldMasterMk cId="4199789715" sldId="2147483757"/>
              <pc:sldLayoutMk cId="2392528308" sldId="2147483785"/>
              <ac:spMk id="5" creationId="{2B5EFDE2-744D-99B5-4AEC-BE2A16373F29}"/>
            </ac:spMkLst>
          </pc:spChg>
          <pc:spChg chg="del">
            <ac:chgData name="Iwo Kolasiński" userId="d5eee6fd-ce7e-440b-8ba3-d0d3e8485f65" providerId="ADAL" clId="{50FA848D-B51B-4664-B4B0-ED7E8AD9F30F}" dt="2023-04-21T07:46:39.964" v="23" actId="478"/>
            <ac:spMkLst>
              <pc:docMk/>
              <pc:sldMasterMk cId="4199789715" sldId="2147483757"/>
              <pc:sldLayoutMk cId="2392528308" sldId="2147483785"/>
              <ac:spMk id="6" creationId="{A65F31BE-DA9C-E64A-3B6F-56C21D58CB15}"/>
            </ac:spMkLst>
          </pc:spChg>
        </pc:sldLayoutChg>
        <pc:sldLayoutChg chg="delSp mod">
          <pc:chgData name="Iwo Kolasiński" userId="d5eee6fd-ce7e-440b-8ba3-d0d3e8485f65" providerId="ADAL" clId="{50FA848D-B51B-4664-B4B0-ED7E8AD9F30F}" dt="2023-04-21T07:46:41.525" v="24" actId="478"/>
          <pc:sldLayoutMkLst>
            <pc:docMk/>
            <pc:sldMasterMk cId="4199789715" sldId="2147483757"/>
            <pc:sldLayoutMk cId="1138221141" sldId="2147483786"/>
          </pc:sldLayoutMkLst>
          <pc:spChg chg="del">
            <ac:chgData name="Iwo Kolasiński" userId="d5eee6fd-ce7e-440b-8ba3-d0d3e8485f65" providerId="ADAL" clId="{50FA848D-B51B-4664-B4B0-ED7E8AD9F30F}" dt="2023-04-21T07:46:41.525" v="24" actId="478"/>
            <ac:spMkLst>
              <pc:docMk/>
              <pc:sldMasterMk cId="4199789715" sldId="2147483757"/>
              <pc:sldLayoutMk cId="1138221141" sldId="2147483786"/>
              <ac:spMk id="3" creationId="{706D703E-69F2-5DFD-6C70-DCA200AEBFDA}"/>
            </ac:spMkLst>
          </pc:spChg>
          <pc:spChg chg="del">
            <ac:chgData name="Iwo Kolasiński" userId="d5eee6fd-ce7e-440b-8ba3-d0d3e8485f65" providerId="ADAL" clId="{50FA848D-B51B-4664-B4B0-ED7E8AD9F30F}" dt="2023-04-21T07:46:41.525" v="24" actId="478"/>
            <ac:spMkLst>
              <pc:docMk/>
              <pc:sldMasterMk cId="4199789715" sldId="2147483757"/>
              <pc:sldLayoutMk cId="1138221141" sldId="2147483786"/>
              <ac:spMk id="4" creationId="{796DC94B-D95C-192B-A6EB-75142FB1B64C}"/>
            </ac:spMkLst>
          </pc:spChg>
        </pc:sldLayoutChg>
        <pc:sldLayoutChg chg="delSp mod">
          <pc:chgData name="Iwo Kolasiński" userId="d5eee6fd-ce7e-440b-8ba3-d0d3e8485f65" providerId="ADAL" clId="{50FA848D-B51B-4664-B4B0-ED7E8AD9F30F}" dt="2023-04-21T07:46:43.094" v="25" actId="478"/>
          <pc:sldLayoutMkLst>
            <pc:docMk/>
            <pc:sldMasterMk cId="4199789715" sldId="2147483757"/>
            <pc:sldLayoutMk cId="113078454" sldId="2147483787"/>
          </pc:sldLayoutMkLst>
          <pc:spChg chg="del">
            <ac:chgData name="Iwo Kolasiński" userId="d5eee6fd-ce7e-440b-8ba3-d0d3e8485f65" providerId="ADAL" clId="{50FA848D-B51B-4664-B4B0-ED7E8AD9F30F}" dt="2023-04-21T07:46:43.094" v="25" actId="478"/>
            <ac:spMkLst>
              <pc:docMk/>
              <pc:sldMasterMk cId="4199789715" sldId="2147483757"/>
              <pc:sldLayoutMk cId="113078454" sldId="2147483787"/>
              <ac:spMk id="3" creationId="{EF264AC7-6038-A636-317B-134418F6E4E3}"/>
            </ac:spMkLst>
          </pc:spChg>
          <pc:spChg chg="del">
            <ac:chgData name="Iwo Kolasiński" userId="d5eee6fd-ce7e-440b-8ba3-d0d3e8485f65" providerId="ADAL" clId="{50FA848D-B51B-4664-B4B0-ED7E8AD9F30F}" dt="2023-04-21T07:46:43.094" v="25" actId="478"/>
            <ac:spMkLst>
              <pc:docMk/>
              <pc:sldMasterMk cId="4199789715" sldId="2147483757"/>
              <pc:sldLayoutMk cId="113078454" sldId="2147483787"/>
              <ac:spMk id="4" creationId="{5A835BBC-7CD0-8940-D006-15902A844909}"/>
            </ac:spMkLst>
          </pc:spChg>
        </pc:sldLayoutChg>
        <pc:sldLayoutChg chg="delSp mod">
          <pc:chgData name="Iwo Kolasiński" userId="d5eee6fd-ce7e-440b-8ba3-d0d3e8485f65" providerId="ADAL" clId="{50FA848D-B51B-4664-B4B0-ED7E8AD9F30F}" dt="2023-04-21T07:46:44.633" v="26" actId="478"/>
          <pc:sldLayoutMkLst>
            <pc:docMk/>
            <pc:sldMasterMk cId="4199789715" sldId="2147483757"/>
            <pc:sldLayoutMk cId="3660790972" sldId="2147483788"/>
          </pc:sldLayoutMkLst>
          <pc:spChg chg="del">
            <ac:chgData name="Iwo Kolasiński" userId="d5eee6fd-ce7e-440b-8ba3-d0d3e8485f65" providerId="ADAL" clId="{50FA848D-B51B-4664-B4B0-ED7E8AD9F30F}" dt="2023-04-21T07:46:44.633" v="26" actId="478"/>
            <ac:spMkLst>
              <pc:docMk/>
              <pc:sldMasterMk cId="4199789715" sldId="2147483757"/>
              <pc:sldLayoutMk cId="3660790972" sldId="2147483788"/>
              <ac:spMk id="3" creationId="{EF264AC7-6038-A636-317B-134418F6E4E3}"/>
            </ac:spMkLst>
          </pc:spChg>
          <pc:spChg chg="del">
            <ac:chgData name="Iwo Kolasiński" userId="d5eee6fd-ce7e-440b-8ba3-d0d3e8485f65" providerId="ADAL" clId="{50FA848D-B51B-4664-B4B0-ED7E8AD9F30F}" dt="2023-04-21T07:46:44.633" v="26" actId="478"/>
            <ac:spMkLst>
              <pc:docMk/>
              <pc:sldMasterMk cId="4199789715" sldId="2147483757"/>
              <pc:sldLayoutMk cId="3660790972" sldId="2147483788"/>
              <ac:spMk id="4" creationId="{5A835BBC-7CD0-8940-D006-15902A844909}"/>
            </ac:spMkLst>
          </pc:spChg>
        </pc:sldLayoutChg>
        <pc:sldLayoutChg chg="delSp mod">
          <pc:chgData name="Iwo Kolasiński" userId="d5eee6fd-ce7e-440b-8ba3-d0d3e8485f65" providerId="ADAL" clId="{50FA848D-B51B-4664-B4B0-ED7E8AD9F30F}" dt="2023-04-21T07:46:46.086" v="27" actId="478"/>
          <pc:sldLayoutMkLst>
            <pc:docMk/>
            <pc:sldMasterMk cId="4199789715" sldId="2147483757"/>
            <pc:sldLayoutMk cId="4130188473" sldId="2147483789"/>
          </pc:sldLayoutMkLst>
          <pc:spChg chg="del">
            <ac:chgData name="Iwo Kolasiński" userId="d5eee6fd-ce7e-440b-8ba3-d0d3e8485f65" providerId="ADAL" clId="{50FA848D-B51B-4664-B4B0-ED7E8AD9F30F}" dt="2023-04-21T07:46:46.086" v="27" actId="478"/>
            <ac:spMkLst>
              <pc:docMk/>
              <pc:sldMasterMk cId="4199789715" sldId="2147483757"/>
              <pc:sldLayoutMk cId="4130188473" sldId="2147483789"/>
              <ac:spMk id="3" creationId="{EF264AC7-6038-A636-317B-134418F6E4E3}"/>
            </ac:spMkLst>
          </pc:spChg>
          <pc:spChg chg="del">
            <ac:chgData name="Iwo Kolasiński" userId="d5eee6fd-ce7e-440b-8ba3-d0d3e8485f65" providerId="ADAL" clId="{50FA848D-B51B-4664-B4B0-ED7E8AD9F30F}" dt="2023-04-21T07:46:46.086" v="27" actId="478"/>
            <ac:spMkLst>
              <pc:docMk/>
              <pc:sldMasterMk cId="4199789715" sldId="2147483757"/>
              <pc:sldLayoutMk cId="4130188473" sldId="2147483789"/>
              <ac:spMk id="4" creationId="{5A835BBC-7CD0-8940-D006-15902A844909}"/>
            </ac:spMkLst>
          </pc:spChg>
        </pc:sldLayoutChg>
        <pc:sldLayoutChg chg="delSp mod">
          <pc:chgData name="Iwo Kolasiński" userId="d5eee6fd-ce7e-440b-8ba3-d0d3e8485f65" providerId="ADAL" clId="{50FA848D-B51B-4664-B4B0-ED7E8AD9F30F}" dt="2023-04-21T07:46:47.555" v="28" actId="478"/>
          <pc:sldLayoutMkLst>
            <pc:docMk/>
            <pc:sldMasterMk cId="4199789715" sldId="2147483757"/>
            <pc:sldLayoutMk cId="1915632870" sldId="2147483790"/>
          </pc:sldLayoutMkLst>
          <pc:spChg chg="del">
            <ac:chgData name="Iwo Kolasiński" userId="d5eee6fd-ce7e-440b-8ba3-d0d3e8485f65" providerId="ADAL" clId="{50FA848D-B51B-4664-B4B0-ED7E8AD9F30F}" dt="2023-04-21T07:46:47.555" v="28" actId="478"/>
            <ac:spMkLst>
              <pc:docMk/>
              <pc:sldMasterMk cId="4199789715" sldId="2147483757"/>
              <pc:sldLayoutMk cId="1915632870" sldId="2147483790"/>
              <ac:spMk id="3" creationId="{6E47169B-FE62-7FB1-5FED-F69ADDC41BC9}"/>
            </ac:spMkLst>
          </pc:spChg>
          <pc:spChg chg="del">
            <ac:chgData name="Iwo Kolasiński" userId="d5eee6fd-ce7e-440b-8ba3-d0d3e8485f65" providerId="ADAL" clId="{50FA848D-B51B-4664-B4B0-ED7E8AD9F30F}" dt="2023-04-21T07:46:47.555" v="28" actId="478"/>
            <ac:spMkLst>
              <pc:docMk/>
              <pc:sldMasterMk cId="4199789715" sldId="2147483757"/>
              <pc:sldLayoutMk cId="1915632870" sldId="2147483790"/>
              <ac:spMk id="4" creationId="{91354843-2322-B7CB-01C3-DD886C0AAEED}"/>
            </ac:spMkLst>
          </pc:spChg>
        </pc:sldLayoutChg>
        <pc:sldLayoutChg chg="delSp mod">
          <pc:chgData name="Iwo Kolasiński" userId="d5eee6fd-ce7e-440b-8ba3-d0d3e8485f65" providerId="ADAL" clId="{50FA848D-B51B-4664-B4B0-ED7E8AD9F30F}" dt="2023-04-21T07:46:49.099" v="29" actId="478"/>
          <pc:sldLayoutMkLst>
            <pc:docMk/>
            <pc:sldMasterMk cId="4199789715" sldId="2147483757"/>
            <pc:sldLayoutMk cId="3561097605" sldId="2147483791"/>
          </pc:sldLayoutMkLst>
          <pc:spChg chg="del">
            <ac:chgData name="Iwo Kolasiński" userId="d5eee6fd-ce7e-440b-8ba3-d0d3e8485f65" providerId="ADAL" clId="{50FA848D-B51B-4664-B4B0-ED7E8AD9F30F}" dt="2023-04-21T07:46:49.099" v="29" actId="478"/>
            <ac:spMkLst>
              <pc:docMk/>
              <pc:sldMasterMk cId="4199789715" sldId="2147483757"/>
              <pc:sldLayoutMk cId="3561097605" sldId="2147483791"/>
              <ac:spMk id="3" creationId="{9B9E45CE-9130-D0C9-A4E4-21B35C68DC34}"/>
            </ac:spMkLst>
          </pc:spChg>
          <pc:spChg chg="del">
            <ac:chgData name="Iwo Kolasiński" userId="d5eee6fd-ce7e-440b-8ba3-d0d3e8485f65" providerId="ADAL" clId="{50FA848D-B51B-4664-B4B0-ED7E8AD9F30F}" dt="2023-04-21T07:46:49.099" v="29" actId="478"/>
            <ac:spMkLst>
              <pc:docMk/>
              <pc:sldMasterMk cId="4199789715" sldId="2147483757"/>
              <pc:sldLayoutMk cId="3561097605" sldId="2147483791"/>
              <ac:spMk id="4" creationId="{44247D0B-6728-A08C-8DE1-305B039DC751}"/>
            </ac:spMkLst>
          </pc:spChg>
        </pc:sldLayoutChg>
        <pc:sldLayoutChg chg="delSp mod">
          <pc:chgData name="Iwo Kolasiński" userId="d5eee6fd-ce7e-440b-8ba3-d0d3e8485f65" providerId="ADAL" clId="{50FA848D-B51B-4664-B4B0-ED7E8AD9F30F}" dt="2023-04-21T07:46:50.666" v="30" actId="478"/>
          <pc:sldLayoutMkLst>
            <pc:docMk/>
            <pc:sldMasterMk cId="4199789715" sldId="2147483757"/>
            <pc:sldLayoutMk cId="3005166430" sldId="2147483792"/>
          </pc:sldLayoutMkLst>
          <pc:spChg chg="del">
            <ac:chgData name="Iwo Kolasiński" userId="d5eee6fd-ce7e-440b-8ba3-d0d3e8485f65" providerId="ADAL" clId="{50FA848D-B51B-4664-B4B0-ED7E8AD9F30F}" dt="2023-04-21T07:46:50.666" v="30" actId="478"/>
            <ac:spMkLst>
              <pc:docMk/>
              <pc:sldMasterMk cId="4199789715" sldId="2147483757"/>
              <pc:sldLayoutMk cId="3005166430" sldId="2147483792"/>
              <ac:spMk id="3" creationId="{9B9E45CE-9130-D0C9-A4E4-21B35C68DC34}"/>
            </ac:spMkLst>
          </pc:spChg>
          <pc:spChg chg="del">
            <ac:chgData name="Iwo Kolasiński" userId="d5eee6fd-ce7e-440b-8ba3-d0d3e8485f65" providerId="ADAL" clId="{50FA848D-B51B-4664-B4B0-ED7E8AD9F30F}" dt="2023-04-21T07:46:50.666" v="30" actId="478"/>
            <ac:spMkLst>
              <pc:docMk/>
              <pc:sldMasterMk cId="4199789715" sldId="2147483757"/>
              <pc:sldLayoutMk cId="3005166430" sldId="2147483792"/>
              <ac:spMk id="4" creationId="{44247D0B-6728-A08C-8DE1-305B039DC751}"/>
            </ac:spMkLst>
          </pc:spChg>
        </pc:sldLayoutChg>
        <pc:sldLayoutChg chg="delSp mod">
          <pc:chgData name="Iwo Kolasiński" userId="d5eee6fd-ce7e-440b-8ba3-d0d3e8485f65" providerId="ADAL" clId="{50FA848D-B51B-4664-B4B0-ED7E8AD9F30F}" dt="2023-04-21T07:46:28.543" v="16" actId="478"/>
          <pc:sldLayoutMkLst>
            <pc:docMk/>
            <pc:sldMasterMk cId="4199789715" sldId="2147483757"/>
            <pc:sldLayoutMk cId="2872280964" sldId="2147483793"/>
          </pc:sldLayoutMkLst>
          <pc:spChg chg="del">
            <ac:chgData name="Iwo Kolasiński" userId="d5eee6fd-ce7e-440b-8ba3-d0d3e8485f65" providerId="ADAL" clId="{50FA848D-B51B-4664-B4B0-ED7E8AD9F30F}" dt="2023-04-21T07:46:28.543" v="16" actId="478"/>
            <ac:spMkLst>
              <pc:docMk/>
              <pc:sldMasterMk cId="4199789715" sldId="2147483757"/>
              <pc:sldLayoutMk cId="2872280964" sldId="2147483793"/>
              <ac:spMk id="5" creationId="{55B318B4-38A2-83EA-96E2-05F4707ADEAF}"/>
            </ac:spMkLst>
          </pc:spChg>
          <pc:spChg chg="del">
            <ac:chgData name="Iwo Kolasiński" userId="d5eee6fd-ce7e-440b-8ba3-d0d3e8485f65" providerId="ADAL" clId="{50FA848D-B51B-4664-B4B0-ED7E8AD9F30F}" dt="2023-04-21T07:46:28.543" v="16" actId="478"/>
            <ac:spMkLst>
              <pc:docMk/>
              <pc:sldMasterMk cId="4199789715" sldId="2147483757"/>
              <pc:sldLayoutMk cId="2872280964" sldId="2147483793"/>
              <ac:spMk id="6" creationId="{D886ABD9-8D3E-684A-9D01-28E27FA234FE}"/>
            </ac:spMkLst>
          </pc:spChg>
        </pc:sldLayoutChg>
        <pc:sldLayoutChg chg="delSp mod">
          <pc:chgData name="Iwo Kolasiński" userId="d5eee6fd-ce7e-440b-8ba3-d0d3e8485f65" providerId="ADAL" clId="{50FA848D-B51B-4664-B4B0-ED7E8AD9F30F}" dt="2023-04-21T07:46:52.363" v="31" actId="478"/>
          <pc:sldLayoutMkLst>
            <pc:docMk/>
            <pc:sldMasterMk cId="4199789715" sldId="2147483757"/>
            <pc:sldLayoutMk cId="4075432576" sldId="2147483794"/>
          </pc:sldLayoutMkLst>
          <pc:spChg chg="del">
            <ac:chgData name="Iwo Kolasiński" userId="d5eee6fd-ce7e-440b-8ba3-d0d3e8485f65" providerId="ADAL" clId="{50FA848D-B51B-4664-B4B0-ED7E8AD9F30F}" dt="2023-04-21T07:46:52.363" v="31" actId="478"/>
            <ac:spMkLst>
              <pc:docMk/>
              <pc:sldMasterMk cId="4199789715" sldId="2147483757"/>
              <pc:sldLayoutMk cId="4075432576" sldId="2147483794"/>
              <ac:spMk id="9" creationId="{FF60FE20-61AB-24CF-7571-CB1587F0544C}"/>
            </ac:spMkLst>
          </pc:spChg>
          <pc:spChg chg="del">
            <ac:chgData name="Iwo Kolasiński" userId="d5eee6fd-ce7e-440b-8ba3-d0d3e8485f65" providerId="ADAL" clId="{50FA848D-B51B-4664-B4B0-ED7E8AD9F30F}" dt="2023-04-21T07:46:52.363" v="31" actId="478"/>
            <ac:spMkLst>
              <pc:docMk/>
              <pc:sldMasterMk cId="4199789715" sldId="2147483757"/>
              <pc:sldLayoutMk cId="4075432576" sldId="2147483794"/>
              <ac:spMk id="13" creationId="{1FC7B90A-1E26-D16A-5475-92AAE364A2C8}"/>
            </ac:spMkLst>
          </pc:spChg>
        </pc:sldLayoutChg>
        <pc:sldLayoutChg chg="delSp mod">
          <pc:chgData name="Iwo Kolasiński" userId="d5eee6fd-ce7e-440b-8ba3-d0d3e8485f65" providerId="ADAL" clId="{50FA848D-B51B-4664-B4B0-ED7E8AD9F30F}" dt="2023-04-21T07:46:53.861" v="32" actId="478"/>
          <pc:sldLayoutMkLst>
            <pc:docMk/>
            <pc:sldMasterMk cId="4199789715" sldId="2147483757"/>
            <pc:sldLayoutMk cId="2468906351" sldId="2147483795"/>
          </pc:sldLayoutMkLst>
          <pc:spChg chg="del">
            <ac:chgData name="Iwo Kolasiński" userId="d5eee6fd-ce7e-440b-8ba3-d0d3e8485f65" providerId="ADAL" clId="{50FA848D-B51B-4664-B4B0-ED7E8AD9F30F}" dt="2023-04-21T07:46:53.861" v="32" actId="478"/>
            <ac:spMkLst>
              <pc:docMk/>
              <pc:sldMasterMk cId="4199789715" sldId="2147483757"/>
              <pc:sldLayoutMk cId="2468906351" sldId="2147483795"/>
              <ac:spMk id="9" creationId="{FF60FE20-61AB-24CF-7571-CB1587F0544C}"/>
            </ac:spMkLst>
          </pc:spChg>
          <pc:spChg chg="del">
            <ac:chgData name="Iwo Kolasiński" userId="d5eee6fd-ce7e-440b-8ba3-d0d3e8485f65" providerId="ADAL" clId="{50FA848D-B51B-4664-B4B0-ED7E8AD9F30F}" dt="2023-04-21T07:46:53.861" v="32" actId="478"/>
            <ac:spMkLst>
              <pc:docMk/>
              <pc:sldMasterMk cId="4199789715" sldId="2147483757"/>
              <pc:sldLayoutMk cId="2468906351" sldId="2147483795"/>
              <ac:spMk id="13" creationId="{1FC7B90A-1E26-D16A-5475-92AAE364A2C8}"/>
            </ac:spMkLst>
          </pc:spChg>
        </pc:sldLayoutChg>
        <pc:sldLayoutChg chg="delSp mod">
          <pc:chgData name="Iwo Kolasiński" userId="d5eee6fd-ce7e-440b-8ba3-d0d3e8485f65" providerId="ADAL" clId="{50FA848D-B51B-4664-B4B0-ED7E8AD9F30F}" dt="2023-04-21T07:46:55.379" v="33" actId="478"/>
          <pc:sldLayoutMkLst>
            <pc:docMk/>
            <pc:sldMasterMk cId="4199789715" sldId="2147483757"/>
            <pc:sldLayoutMk cId="1554973107" sldId="2147483796"/>
          </pc:sldLayoutMkLst>
          <pc:spChg chg="del">
            <ac:chgData name="Iwo Kolasiński" userId="d5eee6fd-ce7e-440b-8ba3-d0d3e8485f65" providerId="ADAL" clId="{50FA848D-B51B-4664-B4B0-ED7E8AD9F30F}" dt="2023-04-21T07:46:55.379" v="33" actId="478"/>
            <ac:spMkLst>
              <pc:docMk/>
              <pc:sldMasterMk cId="4199789715" sldId="2147483757"/>
              <pc:sldLayoutMk cId="1554973107" sldId="2147483796"/>
              <ac:spMk id="9" creationId="{FF60FE20-61AB-24CF-7571-CB1587F0544C}"/>
            </ac:spMkLst>
          </pc:spChg>
          <pc:spChg chg="del">
            <ac:chgData name="Iwo Kolasiński" userId="d5eee6fd-ce7e-440b-8ba3-d0d3e8485f65" providerId="ADAL" clId="{50FA848D-B51B-4664-B4B0-ED7E8AD9F30F}" dt="2023-04-21T07:46:55.379" v="33" actId="478"/>
            <ac:spMkLst>
              <pc:docMk/>
              <pc:sldMasterMk cId="4199789715" sldId="2147483757"/>
              <pc:sldLayoutMk cId="1554973107" sldId="2147483796"/>
              <ac:spMk id="13" creationId="{1FC7B90A-1E26-D16A-5475-92AAE364A2C8}"/>
            </ac:spMkLst>
          </pc:spChg>
        </pc:sldLayout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ymbol zastępczy tekstu 8">
            <a:extLst>
              <a:ext uri="{FF2B5EF4-FFF2-40B4-BE49-F238E27FC236}">
                <a16:creationId xmlns:a16="http://schemas.microsoft.com/office/drawing/2014/main" id="{75E558B7-D393-9D5E-8BC5-72FBA90585C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-1410383" y="2774470"/>
            <a:ext cx="10985455" cy="1319213"/>
          </a:xfrm>
          <a:prstGeom prst="rect">
            <a:avLst/>
          </a:prstGeom>
        </p:spPr>
        <p:txBody>
          <a:bodyPr/>
          <a:lstStyle>
            <a:lvl5pPr marL="2070019" indent="0" algn="l">
              <a:buNone/>
              <a:defRPr sz="11500" spc="-150">
                <a:solidFill>
                  <a:srgbClr val="CF2030"/>
                </a:solidFill>
                <a:latin typeface="Arial Black" panose="020B0A04020102020204" pitchFamily="34" charset="0"/>
                <a:cs typeface="Arial" panose="020B0604020202020204" pitchFamily="34" charset="0"/>
              </a:defRPr>
            </a:lvl5pPr>
          </a:lstStyle>
          <a:p>
            <a:pPr lvl="4"/>
            <a:r>
              <a:rPr lang="pl-PL" dirty="0"/>
              <a:t>Spotkanie</a:t>
            </a:r>
          </a:p>
        </p:txBody>
      </p:sp>
      <p:sp>
        <p:nvSpPr>
          <p:cNvPr id="15" name="Symbol zastępczy tekstu 14">
            <a:extLst>
              <a:ext uri="{FF2B5EF4-FFF2-40B4-BE49-F238E27FC236}">
                <a16:creationId xmlns:a16="http://schemas.microsoft.com/office/drawing/2014/main" id="{F45669D1-60A2-A97F-99A3-851629910BE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68972" y="4349886"/>
            <a:ext cx="4938531" cy="7831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000">
                <a:solidFill>
                  <a:srgbClr val="CF2030"/>
                </a:solidFill>
                <a:latin typeface="Arial Black" panose="020B0A04020102020204" pitchFamily="34" charset="0"/>
              </a:defRPr>
            </a:lvl1pPr>
            <a:lvl2pPr marL="517505" indent="0">
              <a:buNone/>
              <a:defRPr>
                <a:latin typeface="Arial Black" panose="020B0A04020102020204" pitchFamily="34" charset="0"/>
              </a:defRPr>
            </a:lvl2pPr>
            <a:lvl3pPr marL="1035010" indent="0">
              <a:buNone/>
              <a:defRPr>
                <a:latin typeface="Arial Black" panose="020B0A04020102020204" pitchFamily="34" charset="0"/>
              </a:defRPr>
            </a:lvl3pPr>
            <a:lvl4pPr marL="1552514" indent="0">
              <a:buNone/>
              <a:defRPr>
                <a:latin typeface="Arial Black" panose="020B0A04020102020204" pitchFamily="34" charset="0"/>
              </a:defRPr>
            </a:lvl4pPr>
            <a:lvl5pPr marL="2070019" indent="0">
              <a:buNone/>
              <a:defRPr>
                <a:latin typeface="Arial Black" panose="020B0A04020102020204" pitchFamily="34" charset="0"/>
              </a:defRPr>
            </a:lvl5pPr>
          </a:lstStyle>
          <a:p>
            <a:pPr lvl="0"/>
            <a:r>
              <a:rPr lang="pl-PL" dirty="0"/>
              <a:t>Grupy BNI</a:t>
            </a:r>
          </a:p>
        </p:txBody>
      </p:sp>
      <p:sp>
        <p:nvSpPr>
          <p:cNvPr id="17" name="Symbol zastępczy tekstu 16">
            <a:extLst>
              <a:ext uri="{FF2B5EF4-FFF2-40B4-BE49-F238E27FC236}">
                <a16:creationId xmlns:a16="http://schemas.microsoft.com/office/drawing/2014/main" id="{622A4B72-3073-4DC9-4225-79DED0A899F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115031" y="4322454"/>
            <a:ext cx="3081338" cy="7826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000" b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17505" indent="0">
              <a:buNone/>
              <a:defRPr b="1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035010" indent="0">
              <a:buNone/>
              <a:defRPr b="1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552514" indent="0">
              <a:buNone/>
              <a:defRPr b="1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70019" indent="0">
              <a:buNone/>
              <a:defRPr b="1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pl-PL" dirty="0"/>
              <a:t>Carbon</a:t>
            </a:r>
          </a:p>
        </p:txBody>
      </p:sp>
      <p:sp>
        <p:nvSpPr>
          <p:cNvPr id="19" name="Symbol zastępczy tekstu 18">
            <a:extLst>
              <a:ext uri="{FF2B5EF4-FFF2-40B4-BE49-F238E27FC236}">
                <a16:creationId xmlns:a16="http://schemas.microsoft.com/office/drawing/2014/main" id="{BDDACFE9-5CE5-234C-0652-B547254626A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48460" y="5558526"/>
            <a:ext cx="1657350" cy="78263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800" b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17505" indent="0">
              <a:buNone/>
              <a:defRPr/>
            </a:lvl2pPr>
            <a:lvl3pPr marL="1035010" indent="0">
              <a:buNone/>
              <a:defRPr/>
            </a:lvl3pPr>
            <a:lvl4pPr marL="1552514" indent="0">
              <a:buNone/>
              <a:defRPr/>
            </a:lvl4pPr>
            <a:lvl5pPr marL="2070019" indent="0">
              <a:buNone/>
              <a:defRPr/>
            </a:lvl5pPr>
          </a:lstStyle>
          <a:p>
            <a:pPr lvl="0"/>
            <a:r>
              <a:rPr lang="pl-PL" dirty="0"/>
              <a:t>Środa</a:t>
            </a:r>
          </a:p>
        </p:txBody>
      </p:sp>
      <p:sp>
        <p:nvSpPr>
          <p:cNvPr id="21" name="Symbol zastępczy tekstu 20">
            <a:extLst>
              <a:ext uri="{FF2B5EF4-FFF2-40B4-BE49-F238E27FC236}">
                <a16:creationId xmlns:a16="http://schemas.microsoft.com/office/drawing/2014/main" id="{9D193637-36E6-E042-52C3-E21636315B5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95634" y="6276090"/>
            <a:ext cx="2499347" cy="7826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000" spc="-300">
                <a:solidFill>
                  <a:srgbClr val="CF2030"/>
                </a:solidFill>
                <a:latin typeface="Arial Black" panose="020B0A04020102020204" pitchFamily="34" charset="0"/>
                <a:cs typeface="Arial" panose="020B0604020202020204" pitchFamily="34" charset="0"/>
              </a:defRPr>
            </a:lvl1pPr>
            <a:lvl2pPr marL="517505" indent="0"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035010" indent="0"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552514" indent="0"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70019" indent="0"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pl-PL" dirty="0"/>
              <a:t>16.11</a:t>
            </a:r>
          </a:p>
        </p:txBody>
      </p:sp>
      <p:sp>
        <p:nvSpPr>
          <p:cNvPr id="22" name="Symbol zastępczy tekstu 20">
            <a:extLst>
              <a:ext uri="{FF2B5EF4-FFF2-40B4-BE49-F238E27FC236}">
                <a16:creationId xmlns:a16="http://schemas.microsoft.com/office/drawing/2014/main" id="{18C27548-B5C8-B4CE-5CFD-B671A3F5D92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191548" y="6276090"/>
            <a:ext cx="5558871" cy="7826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000" spc="-300" baseline="0">
                <a:solidFill>
                  <a:srgbClr val="CF2030"/>
                </a:solidFill>
                <a:latin typeface="Arial Black" panose="020B0A04020102020204" pitchFamily="34" charset="0"/>
                <a:cs typeface="Arial" panose="020B0604020202020204" pitchFamily="34" charset="0"/>
              </a:defRPr>
            </a:lvl1pPr>
            <a:lvl2pPr marL="517505" indent="0"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035010" indent="0"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552514" indent="0"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70019" indent="0"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pl-PL" dirty="0"/>
              <a:t>16:00 - 19:00</a:t>
            </a:r>
          </a:p>
        </p:txBody>
      </p:sp>
      <p:sp>
        <p:nvSpPr>
          <p:cNvPr id="25" name="Symbol zastępczy tekstu 18">
            <a:extLst>
              <a:ext uri="{FF2B5EF4-FFF2-40B4-BE49-F238E27FC236}">
                <a16:creationId xmlns:a16="http://schemas.microsoft.com/office/drawing/2014/main" id="{9352011F-F4CF-CA6F-0849-CF74C390218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48460" y="7228087"/>
            <a:ext cx="6917878" cy="53532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800" b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17505" indent="0">
              <a:buNone/>
              <a:defRPr/>
            </a:lvl2pPr>
            <a:lvl3pPr marL="1035010" indent="0">
              <a:buNone/>
              <a:defRPr/>
            </a:lvl3pPr>
            <a:lvl4pPr marL="1552514" indent="0">
              <a:buNone/>
              <a:defRPr/>
            </a:lvl4pPr>
            <a:lvl5pPr marL="2070019" indent="0">
              <a:buNone/>
              <a:defRPr/>
            </a:lvl5pPr>
          </a:lstStyle>
          <a:p>
            <a:pPr lvl="0"/>
            <a:r>
              <a:rPr lang="pl-PL" dirty="0"/>
              <a:t>Biuro Regionalne BNI</a:t>
            </a:r>
          </a:p>
        </p:txBody>
      </p:sp>
      <p:sp>
        <p:nvSpPr>
          <p:cNvPr id="26" name="Symbol zastępczy tekstu 18">
            <a:extLst>
              <a:ext uri="{FF2B5EF4-FFF2-40B4-BE49-F238E27FC236}">
                <a16:creationId xmlns:a16="http://schemas.microsoft.com/office/drawing/2014/main" id="{7116A4AD-8ACC-8B0E-15FA-85C0E7C68F9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53585" y="7888822"/>
            <a:ext cx="6917878" cy="53532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800" b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17505" indent="0">
              <a:buNone/>
              <a:defRPr/>
            </a:lvl2pPr>
            <a:lvl3pPr marL="1035010" indent="0">
              <a:buNone/>
              <a:defRPr/>
            </a:lvl3pPr>
            <a:lvl4pPr marL="1552514" indent="0">
              <a:buNone/>
              <a:defRPr/>
            </a:lvl4pPr>
            <a:lvl5pPr marL="2070019" indent="0">
              <a:buNone/>
              <a:defRPr/>
            </a:lvl5pPr>
          </a:lstStyle>
          <a:p>
            <a:pPr lvl="0"/>
            <a:r>
              <a:rPr lang="pl-PL" dirty="0"/>
              <a:t>al. Grunwaldzka 415, Gdańsk</a:t>
            </a:r>
          </a:p>
        </p:txBody>
      </p:sp>
      <p:sp>
        <p:nvSpPr>
          <p:cNvPr id="28" name="Symbol zastępczy obrazu 27">
            <a:extLst>
              <a:ext uri="{FF2B5EF4-FFF2-40B4-BE49-F238E27FC236}">
                <a16:creationId xmlns:a16="http://schemas.microsoft.com/office/drawing/2014/main" id="{F4557859-ABC1-21BA-5432-747226A659D0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0" y="8951494"/>
            <a:ext cx="10350500" cy="939294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endParaRPr lang="pl-PL"/>
          </a:p>
        </p:txBody>
      </p:sp>
      <p:sp>
        <p:nvSpPr>
          <p:cNvPr id="30" name="Symbol zastępczy obrazu 29">
            <a:extLst>
              <a:ext uri="{FF2B5EF4-FFF2-40B4-BE49-F238E27FC236}">
                <a16:creationId xmlns:a16="http://schemas.microsoft.com/office/drawing/2014/main" id="{A7F225F5-0336-5529-6886-72888099BB7D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1577452" y="13846629"/>
            <a:ext cx="8763000" cy="449781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endParaRPr lang="pl-PL"/>
          </a:p>
        </p:txBody>
      </p:sp>
      <p:cxnSp>
        <p:nvCxnSpPr>
          <p:cNvPr id="3" name="Łącznik prosty 2">
            <a:extLst>
              <a:ext uri="{FF2B5EF4-FFF2-40B4-BE49-F238E27FC236}">
                <a16:creationId xmlns:a16="http://schemas.microsoft.com/office/drawing/2014/main" id="{EB23EC5E-FD81-31F5-EAF2-01B7C64D897F}"/>
              </a:ext>
            </a:extLst>
          </p:cNvPr>
          <p:cNvCxnSpPr/>
          <p:nvPr userDrawn="1"/>
        </p:nvCxnSpPr>
        <p:spPr>
          <a:xfrm>
            <a:off x="3045103" y="6303982"/>
            <a:ext cx="0" cy="704686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633276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ymbol zastępczy obrazu 29">
            <a:extLst>
              <a:ext uri="{FF2B5EF4-FFF2-40B4-BE49-F238E27FC236}">
                <a16:creationId xmlns:a16="http://schemas.microsoft.com/office/drawing/2014/main" id="{59F899CA-5040-1CB5-AE06-5F1101CFC087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1586950" y="13841994"/>
            <a:ext cx="8763000" cy="449781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endParaRPr lang="pl-PL"/>
          </a:p>
        </p:txBody>
      </p:sp>
      <p:sp>
        <p:nvSpPr>
          <p:cNvPr id="7" name="Symbol zastępczy obrazu 29">
            <a:extLst>
              <a:ext uri="{FF2B5EF4-FFF2-40B4-BE49-F238E27FC236}">
                <a16:creationId xmlns:a16="http://schemas.microsoft.com/office/drawing/2014/main" id="{9060EBC7-95DC-D7D7-BBD2-751FB07882A8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1586950" y="13844331"/>
            <a:ext cx="8763000" cy="449781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endParaRPr lang="pl-PL"/>
          </a:p>
        </p:txBody>
      </p:sp>
      <p:sp>
        <p:nvSpPr>
          <p:cNvPr id="2" name="Symbol zastępczy obrazu 29">
            <a:extLst>
              <a:ext uri="{FF2B5EF4-FFF2-40B4-BE49-F238E27FC236}">
                <a16:creationId xmlns:a16="http://schemas.microsoft.com/office/drawing/2014/main" id="{1D916F3E-25BC-CEB9-E8FB-D6C71518B0D2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1577452" y="13846629"/>
            <a:ext cx="8763000" cy="449781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endParaRPr lang="pl-PL"/>
          </a:p>
        </p:txBody>
      </p:sp>
      <p:sp>
        <p:nvSpPr>
          <p:cNvPr id="12" name="Symbol zastępczy obrazu 11">
            <a:extLst>
              <a:ext uri="{FF2B5EF4-FFF2-40B4-BE49-F238E27FC236}">
                <a16:creationId xmlns:a16="http://schemas.microsoft.com/office/drawing/2014/main" id="{303CD8C8-1182-DA61-BB52-571DD8E0563A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0" y="2754313"/>
            <a:ext cx="10350500" cy="725011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endParaRPr lang="pl-PL"/>
          </a:p>
        </p:txBody>
      </p:sp>
      <p:sp>
        <p:nvSpPr>
          <p:cNvPr id="13" name="Symbol zastępczy tekstu 8">
            <a:extLst>
              <a:ext uri="{FF2B5EF4-FFF2-40B4-BE49-F238E27FC236}">
                <a16:creationId xmlns:a16="http://schemas.microsoft.com/office/drawing/2014/main" id="{DBDDD29C-C48C-5721-32CC-2D24A2192B9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-1568762" y="10104635"/>
            <a:ext cx="11218089" cy="1319213"/>
          </a:xfrm>
          <a:prstGeom prst="rect">
            <a:avLst/>
          </a:prstGeom>
        </p:spPr>
        <p:txBody>
          <a:bodyPr/>
          <a:lstStyle>
            <a:lvl5pPr marL="2070019" indent="0" algn="l">
              <a:buNone/>
              <a:defRPr sz="11500" spc="-150">
                <a:solidFill>
                  <a:srgbClr val="CF2030"/>
                </a:solidFill>
                <a:latin typeface="Arial Black" panose="020B0A04020102020204" pitchFamily="34" charset="0"/>
                <a:cs typeface="Arial" panose="020B0604020202020204" pitchFamily="34" charset="0"/>
              </a:defRPr>
            </a:lvl5pPr>
          </a:lstStyle>
          <a:p>
            <a:pPr lvl="4"/>
            <a:r>
              <a:rPr lang="pl-PL" dirty="0"/>
              <a:t>Spotkanie</a:t>
            </a:r>
          </a:p>
        </p:txBody>
      </p:sp>
      <p:sp>
        <p:nvSpPr>
          <p:cNvPr id="14" name="Symbol zastępczy tekstu 14">
            <a:extLst>
              <a:ext uri="{FF2B5EF4-FFF2-40B4-BE49-F238E27FC236}">
                <a16:creationId xmlns:a16="http://schemas.microsoft.com/office/drawing/2014/main" id="{0880F2CF-1ED4-5164-FA75-388DC3B75CD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60493" y="11690335"/>
            <a:ext cx="4938531" cy="7831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000">
                <a:solidFill>
                  <a:srgbClr val="CF2030"/>
                </a:solidFill>
                <a:latin typeface="Arial Black" panose="020B0A04020102020204" pitchFamily="34" charset="0"/>
              </a:defRPr>
            </a:lvl1pPr>
            <a:lvl2pPr marL="517505" indent="0">
              <a:buNone/>
              <a:defRPr>
                <a:latin typeface="Arial Black" panose="020B0A04020102020204" pitchFamily="34" charset="0"/>
              </a:defRPr>
            </a:lvl2pPr>
            <a:lvl3pPr marL="1035010" indent="0">
              <a:buNone/>
              <a:defRPr>
                <a:latin typeface="Arial Black" panose="020B0A04020102020204" pitchFamily="34" charset="0"/>
              </a:defRPr>
            </a:lvl3pPr>
            <a:lvl4pPr marL="1552514" indent="0">
              <a:buNone/>
              <a:defRPr>
                <a:latin typeface="Arial Black" panose="020B0A04020102020204" pitchFamily="34" charset="0"/>
              </a:defRPr>
            </a:lvl4pPr>
            <a:lvl5pPr marL="2070019" indent="0">
              <a:buNone/>
              <a:defRPr>
                <a:latin typeface="Arial Black" panose="020B0A04020102020204" pitchFamily="34" charset="0"/>
              </a:defRPr>
            </a:lvl5pPr>
          </a:lstStyle>
          <a:p>
            <a:pPr lvl="0"/>
            <a:r>
              <a:rPr lang="pl-PL" dirty="0"/>
              <a:t>Grupy BNI</a:t>
            </a:r>
          </a:p>
        </p:txBody>
      </p:sp>
      <p:sp>
        <p:nvSpPr>
          <p:cNvPr id="15" name="Symbol zastępczy tekstu 16">
            <a:extLst>
              <a:ext uri="{FF2B5EF4-FFF2-40B4-BE49-F238E27FC236}">
                <a16:creationId xmlns:a16="http://schemas.microsoft.com/office/drawing/2014/main" id="{DC010D7F-31F9-1564-912A-4B24821A21B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093165" y="11673953"/>
            <a:ext cx="3081338" cy="7826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000" b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17505" indent="0">
              <a:buNone/>
              <a:defRPr b="1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035010" indent="0">
              <a:buNone/>
              <a:defRPr b="1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552514" indent="0">
              <a:buNone/>
              <a:defRPr b="1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70019" indent="0">
              <a:buNone/>
              <a:defRPr b="1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pl-PL" dirty="0"/>
              <a:t>Carbon</a:t>
            </a:r>
          </a:p>
        </p:txBody>
      </p:sp>
      <p:sp>
        <p:nvSpPr>
          <p:cNvPr id="16" name="Symbol zastępczy tekstu 18">
            <a:extLst>
              <a:ext uri="{FF2B5EF4-FFF2-40B4-BE49-F238E27FC236}">
                <a16:creationId xmlns:a16="http://schemas.microsoft.com/office/drawing/2014/main" id="{16733AE2-9F24-2659-3D4E-57961A7AF24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60754" y="12910719"/>
            <a:ext cx="1657350" cy="70232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800" b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17505" indent="0">
              <a:buNone/>
              <a:defRPr/>
            </a:lvl2pPr>
            <a:lvl3pPr marL="1035010" indent="0">
              <a:buNone/>
              <a:defRPr/>
            </a:lvl3pPr>
            <a:lvl4pPr marL="1552514" indent="0">
              <a:buNone/>
              <a:defRPr/>
            </a:lvl4pPr>
            <a:lvl5pPr marL="2070019" indent="0">
              <a:buNone/>
              <a:defRPr/>
            </a:lvl5pPr>
          </a:lstStyle>
          <a:p>
            <a:pPr lvl="0"/>
            <a:r>
              <a:rPr lang="pl-PL" dirty="0"/>
              <a:t>Środa</a:t>
            </a:r>
          </a:p>
        </p:txBody>
      </p:sp>
      <p:sp>
        <p:nvSpPr>
          <p:cNvPr id="17" name="Symbol zastępczy tekstu 20">
            <a:extLst>
              <a:ext uri="{FF2B5EF4-FFF2-40B4-BE49-F238E27FC236}">
                <a16:creationId xmlns:a16="http://schemas.microsoft.com/office/drawing/2014/main" id="{0E1A81EB-2E8F-F83E-5B74-D2050CB5A15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86403" y="13615375"/>
            <a:ext cx="2499347" cy="7826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000" spc="-300">
                <a:solidFill>
                  <a:srgbClr val="CF2030"/>
                </a:solidFill>
                <a:latin typeface="Arial Black" panose="020B0A04020102020204" pitchFamily="34" charset="0"/>
                <a:cs typeface="Arial" panose="020B0604020202020204" pitchFamily="34" charset="0"/>
              </a:defRPr>
            </a:lvl1pPr>
            <a:lvl2pPr marL="517505" indent="0"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035010" indent="0"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552514" indent="0"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70019" indent="0"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pl-PL" dirty="0"/>
              <a:t>16.11</a:t>
            </a:r>
          </a:p>
        </p:txBody>
      </p:sp>
      <p:sp>
        <p:nvSpPr>
          <p:cNvPr id="18" name="Symbol zastępczy tekstu 20">
            <a:extLst>
              <a:ext uri="{FF2B5EF4-FFF2-40B4-BE49-F238E27FC236}">
                <a16:creationId xmlns:a16="http://schemas.microsoft.com/office/drawing/2014/main" id="{840D6F20-3BD9-407F-2AF1-AD6DDAF9481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174501" y="13621515"/>
            <a:ext cx="5558871" cy="7826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000" spc="-300" baseline="0">
                <a:solidFill>
                  <a:srgbClr val="CF2030"/>
                </a:solidFill>
                <a:latin typeface="Arial Black" panose="020B0A04020102020204" pitchFamily="34" charset="0"/>
                <a:cs typeface="Arial" panose="020B0604020202020204" pitchFamily="34" charset="0"/>
              </a:defRPr>
            </a:lvl1pPr>
            <a:lvl2pPr marL="517505" indent="0"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035010" indent="0"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552514" indent="0"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70019" indent="0"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pl-PL" dirty="0"/>
              <a:t>16:00 - 19:00</a:t>
            </a:r>
          </a:p>
        </p:txBody>
      </p:sp>
      <p:sp>
        <p:nvSpPr>
          <p:cNvPr id="22" name="Symbol zastępczy obrazu 21">
            <a:extLst>
              <a:ext uri="{FF2B5EF4-FFF2-40B4-BE49-F238E27FC236}">
                <a16:creationId xmlns:a16="http://schemas.microsoft.com/office/drawing/2014/main" id="{355D2B44-159A-F3DB-758D-1B03DC4BDBC6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660493" y="14637970"/>
            <a:ext cx="2082539" cy="52146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endParaRPr lang="pl-PL"/>
          </a:p>
        </p:txBody>
      </p:sp>
      <p:cxnSp>
        <p:nvCxnSpPr>
          <p:cNvPr id="5" name="Łącznik prosty 4">
            <a:extLst>
              <a:ext uri="{FF2B5EF4-FFF2-40B4-BE49-F238E27FC236}">
                <a16:creationId xmlns:a16="http://schemas.microsoft.com/office/drawing/2014/main" id="{11E11EAA-CC8B-5BC8-580B-2A8CA74553AB}"/>
              </a:ext>
            </a:extLst>
          </p:cNvPr>
          <p:cNvCxnSpPr/>
          <p:nvPr userDrawn="1"/>
        </p:nvCxnSpPr>
        <p:spPr>
          <a:xfrm>
            <a:off x="3042695" y="13650545"/>
            <a:ext cx="0" cy="704686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970068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ymbol zastępczy tekstu 8">
            <a:extLst>
              <a:ext uri="{FF2B5EF4-FFF2-40B4-BE49-F238E27FC236}">
                <a16:creationId xmlns:a16="http://schemas.microsoft.com/office/drawing/2014/main" id="{8AEDDE9C-F995-58DF-9808-2CDC0AA711E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-1446672" y="2782169"/>
            <a:ext cx="11664727" cy="1319213"/>
          </a:xfrm>
          <a:prstGeom prst="rect">
            <a:avLst/>
          </a:prstGeom>
        </p:spPr>
        <p:txBody>
          <a:bodyPr/>
          <a:lstStyle>
            <a:lvl5pPr marL="2070019" indent="0" algn="l">
              <a:buNone/>
              <a:defRPr sz="11000" spc="-300" baseline="0">
                <a:solidFill>
                  <a:srgbClr val="CF2030"/>
                </a:solidFill>
                <a:latin typeface="Arial Black" panose="020B0A04020102020204" pitchFamily="34" charset="0"/>
                <a:cs typeface="Arial" panose="020B0604020202020204" pitchFamily="34" charset="0"/>
              </a:defRPr>
            </a:lvl5pPr>
          </a:lstStyle>
          <a:p>
            <a:pPr lvl="4"/>
            <a:r>
              <a:rPr lang="pl-PL" dirty="0"/>
              <a:t>Networking</a:t>
            </a:r>
          </a:p>
        </p:txBody>
      </p:sp>
      <p:sp>
        <p:nvSpPr>
          <p:cNvPr id="7" name="Symbol zastępczy tekstu 14">
            <a:extLst>
              <a:ext uri="{FF2B5EF4-FFF2-40B4-BE49-F238E27FC236}">
                <a16:creationId xmlns:a16="http://schemas.microsoft.com/office/drawing/2014/main" id="{6C0E4FAD-9DE3-25A2-4339-6A6D8DC420D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60493" y="4287071"/>
            <a:ext cx="7764462" cy="7831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000">
                <a:solidFill>
                  <a:srgbClr val="CF2030"/>
                </a:solidFill>
                <a:latin typeface="Arial Black" panose="020B0A04020102020204" pitchFamily="34" charset="0"/>
              </a:defRPr>
            </a:lvl1pPr>
            <a:lvl2pPr marL="517505" indent="0">
              <a:buNone/>
              <a:defRPr>
                <a:latin typeface="Arial Black" panose="020B0A04020102020204" pitchFamily="34" charset="0"/>
              </a:defRPr>
            </a:lvl2pPr>
            <a:lvl3pPr marL="1035010" indent="0">
              <a:buNone/>
              <a:defRPr>
                <a:latin typeface="Arial Black" panose="020B0A04020102020204" pitchFamily="34" charset="0"/>
              </a:defRPr>
            </a:lvl3pPr>
            <a:lvl4pPr marL="1552514" indent="0">
              <a:buNone/>
              <a:defRPr>
                <a:latin typeface="Arial Black" panose="020B0A04020102020204" pitchFamily="34" charset="0"/>
              </a:defRPr>
            </a:lvl4pPr>
            <a:lvl5pPr marL="2070019" indent="0">
              <a:buNone/>
              <a:defRPr>
                <a:latin typeface="Arial Black" panose="020B0A04020102020204" pitchFamily="34" charset="0"/>
              </a:defRPr>
            </a:lvl5pPr>
          </a:lstStyle>
          <a:p>
            <a:pPr lvl="0"/>
            <a:r>
              <a:rPr lang="pl-PL" dirty="0"/>
              <a:t>BNI Carbon &amp; IT</a:t>
            </a:r>
          </a:p>
        </p:txBody>
      </p:sp>
      <p:sp>
        <p:nvSpPr>
          <p:cNvPr id="8" name="Symbol zastępczy tekstu 18">
            <a:extLst>
              <a:ext uri="{FF2B5EF4-FFF2-40B4-BE49-F238E27FC236}">
                <a16:creationId xmlns:a16="http://schemas.microsoft.com/office/drawing/2014/main" id="{F85586C7-E2B8-1CC5-2780-795352F4A62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53236" y="5581005"/>
            <a:ext cx="1657350" cy="78263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800" b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17505" indent="0">
              <a:buNone/>
              <a:defRPr/>
            </a:lvl2pPr>
            <a:lvl3pPr marL="1035010" indent="0">
              <a:buNone/>
              <a:defRPr/>
            </a:lvl3pPr>
            <a:lvl4pPr marL="1552514" indent="0">
              <a:buNone/>
              <a:defRPr/>
            </a:lvl4pPr>
            <a:lvl5pPr marL="2070019" indent="0">
              <a:buNone/>
              <a:defRPr/>
            </a:lvl5pPr>
          </a:lstStyle>
          <a:p>
            <a:pPr lvl="0"/>
            <a:r>
              <a:rPr lang="pl-PL" dirty="0"/>
              <a:t>Środa</a:t>
            </a:r>
          </a:p>
        </p:txBody>
      </p:sp>
      <p:sp>
        <p:nvSpPr>
          <p:cNvPr id="9" name="Symbol zastępczy tekstu 20">
            <a:extLst>
              <a:ext uri="{FF2B5EF4-FFF2-40B4-BE49-F238E27FC236}">
                <a16:creationId xmlns:a16="http://schemas.microsoft.com/office/drawing/2014/main" id="{D50ED1F4-B8EF-143A-3BD7-095658D8E5B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91784" y="6301718"/>
            <a:ext cx="2499347" cy="7826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000" spc="-300">
                <a:solidFill>
                  <a:srgbClr val="CF2030"/>
                </a:solidFill>
                <a:latin typeface="Arial Black" panose="020B0A04020102020204" pitchFamily="34" charset="0"/>
                <a:cs typeface="Arial" panose="020B0604020202020204" pitchFamily="34" charset="0"/>
              </a:defRPr>
            </a:lvl1pPr>
            <a:lvl2pPr marL="517505" indent="0"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035010" indent="0"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552514" indent="0"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70019" indent="0"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pl-PL" dirty="0"/>
              <a:t>16.11</a:t>
            </a:r>
          </a:p>
        </p:txBody>
      </p:sp>
      <p:sp>
        <p:nvSpPr>
          <p:cNvPr id="10" name="Symbol zastępczy tekstu 20">
            <a:extLst>
              <a:ext uri="{FF2B5EF4-FFF2-40B4-BE49-F238E27FC236}">
                <a16:creationId xmlns:a16="http://schemas.microsoft.com/office/drawing/2014/main" id="{3F573844-1B90-D230-D233-F0E704BE7E2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187698" y="6301718"/>
            <a:ext cx="5558871" cy="7826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000" spc="-300" baseline="0">
                <a:solidFill>
                  <a:srgbClr val="CF2030"/>
                </a:solidFill>
                <a:latin typeface="Arial Black" panose="020B0A04020102020204" pitchFamily="34" charset="0"/>
                <a:cs typeface="Arial" panose="020B0604020202020204" pitchFamily="34" charset="0"/>
              </a:defRPr>
            </a:lvl1pPr>
            <a:lvl2pPr marL="517505" indent="0"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035010" indent="0"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552514" indent="0"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70019" indent="0"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pl-PL" dirty="0"/>
              <a:t>16:00 - 19:00</a:t>
            </a:r>
          </a:p>
        </p:txBody>
      </p:sp>
      <p:sp>
        <p:nvSpPr>
          <p:cNvPr id="12" name="Symbol zastępczy obrazu 11">
            <a:extLst>
              <a:ext uri="{FF2B5EF4-FFF2-40B4-BE49-F238E27FC236}">
                <a16:creationId xmlns:a16="http://schemas.microsoft.com/office/drawing/2014/main" id="{7BB96FD7-F823-8DEA-AD00-A07F443F0B6A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0" y="9143999"/>
            <a:ext cx="10350500" cy="9216775"/>
          </a:xfrm>
          <a:prstGeom prst="rect">
            <a:avLst/>
          </a:prstGeom>
        </p:spPr>
        <p:txBody>
          <a:bodyPr/>
          <a:lstStyle/>
          <a:p>
            <a:endParaRPr lang="pl-PL"/>
          </a:p>
        </p:txBody>
      </p:sp>
      <p:sp>
        <p:nvSpPr>
          <p:cNvPr id="13" name="Symbol zastępczy obrazu 29">
            <a:extLst>
              <a:ext uri="{FF2B5EF4-FFF2-40B4-BE49-F238E27FC236}">
                <a16:creationId xmlns:a16="http://schemas.microsoft.com/office/drawing/2014/main" id="{50A5C2B1-1F77-C95B-041D-C8A573CED251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1589497" y="13852752"/>
            <a:ext cx="8763000" cy="449781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endParaRPr lang="pl-PL" dirty="0"/>
          </a:p>
        </p:txBody>
      </p:sp>
      <p:sp>
        <p:nvSpPr>
          <p:cNvPr id="14" name="Symbol zastępczy tekstu 18">
            <a:extLst>
              <a:ext uri="{FF2B5EF4-FFF2-40B4-BE49-F238E27FC236}">
                <a16:creationId xmlns:a16="http://schemas.microsoft.com/office/drawing/2014/main" id="{ECBD3633-6F0B-CFF4-1C58-77AAB483A69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48460" y="7240613"/>
            <a:ext cx="6917878" cy="53532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800" b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17505" indent="0">
              <a:buNone/>
              <a:defRPr/>
            </a:lvl2pPr>
            <a:lvl3pPr marL="1035010" indent="0">
              <a:buNone/>
              <a:defRPr/>
            </a:lvl3pPr>
            <a:lvl4pPr marL="1552514" indent="0">
              <a:buNone/>
              <a:defRPr/>
            </a:lvl4pPr>
            <a:lvl5pPr marL="2070019" indent="0">
              <a:buNone/>
              <a:defRPr/>
            </a:lvl5pPr>
          </a:lstStyle>
          <a:p>
            <a:pPr lvl="0"/>
            <a:r>
              <a:rPr lang="pl-PL" dirty="0"/>
              <a:t>Biuro Regionalne BNI</a:t>
            </a:r>
          </a:p>
        </p:txBody>
      </p:sp>
      <p:sp>
        <p:nvSpPr>
          <p:cNvPr id="15" name="Symbol zastępczy tekstu 18">
            <a:extLst>
              <a:ext uri="{FF2B5EF4-FFF2-40B4-BE49-F238E27FC236}">
                <a16:creationId xmlns:a16="http://schemas.microsoft.com/office/drawing/2014/main" id="{C8CC28C4-C047-C9D5-BF20-151AFB9ECA9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53585" y="7901348"/>
            <a:ext cx="6917878" cy="53532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800" b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17505" indent="0">
              <a:buNone/>
              <a:defRPr/>
            </a:lvl2pPr>
            <a:lvl3pPr marL="1035010" indent="0">
              <a:buNone/>
              <a:defRPr/>
            </a:lvl3pPr>
            <a:lvl4pPr marL="1552514" indent="0">
              <a:buNone/>
              <a:defRPr/>
            </a:lvl4pPr>
            <a:lvl5pPr marL="2070019" indent="0">
              <a:buNone/>
              <a:defRPr/>
            </a:lvl5pPr>
          </a:lstStyle>
          <a:p>
            <a:pPr lvl="0"/>
            <a:r>
              <a:rPr lang="pl-PL" dirty="0"/>
              <a:t>al. Grunwaldzka 415, Gdańsk</a:t>
            </a:r>
          </a:p>
        </p:txBody>
      </p:sp>
      <p:cxnSp>
        <p:nvCxnSpPr>
          <p:cNvPr id="16" name="Łącznik prosty 15">
            <a:extLst>
              <a:ext uri="{FF2B5EF4-FFF2-40B4-BE49-F238E27FC236}">
                <a16:creationId xmlns:a16="http://schemas.microsoft.com/office/drawing/2014/main" id="{248C735B-37FA-006F-24AF-CC303E6316B2}"/>
              </a:ext>
            </a:extLst>
          </p:cNvPr>
          <p:cNvCxnSpPr/>
          <p:nvPr userDrawn="1"/>
        </p:nvCxnSpPr>
        <p:spPr>
          <a:xfrm>
            <a:off x="3049431" y="6342662"/>
            <a:ext cx="0" cy="704686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623310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ymbol zastępczy obrazu 29">
            <a:extLst>
              <a:ext uri="{FF2B5EF4-FFF2-40B4-BE49-F238E27FC236}">
                <a16:creationId xmlns:a16="http://schemas.microsoft.com/office/drawing/2014/main" id="{BA488047-6D61-5217-63DC-0DE0BA8E615A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1575849" y="13811808"/>
            <a:ext cx="8763000" cy="449781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endParaRPr lang="pl-PL" dirty="0"/>
          </a:p>
        </p:txBody>
      </p:sp>
      <p:sp>
        <p:nvSpPr>
          <p:cNvPr id="9" name="Symbol zastępczy obrazu 8">
            <a:extLst>
              <a:ext uri="{FF2B5EF4-FFF2-40B4-BE49-F238E27FC236}">
                <a16:creationId xmlns:a16="http://schemas.microsoft.com/office/drawing/2014/main" id="{DB6A643F-7A5B-3114-E210-93312525E2B5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0" y="2086471"/>
            <a:ext cx="10337800" cy="802481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endParaRPr lang="pl-PL" dirty="0"/>
          </a:p>
        </p:txBody>
      </p:sp>
      <p:sp>
        <p:nvSpPr>
          <p:cNvPr id="10" name="Symbol zastępczy tekstu 8">
            <a:extLst>
              <a:ext uri="{FF2B5EF4-FFF2-40B4-BE49-F238E27FC236}">
                <a16:creationId xmlns:a16="http://schemas.microsoft.com/office/drawing/2014/main" id="{3DA18BF9-316B-FF82-6401-E6C745E9B0B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-1446672" y="10075921"/>
            <a:ext cx="11664727" cy="1319213"/>
          </a:xfrm>
          <a:prstGeom prst="rect">
            <a:avLst/>
          </a:prstGeom>
        </p:spPr>
        <p:txBody>
          <a:bodyPr/>
          <a:lstStyle>
            <a:lvl5pPr marL="2070019" indent="0" algn="l">
              <a:buNone/>
              <a:defRPr sz="11000" spc="-300" baseline="0">
                <a:solidFill>
                  <a:srgbClr val="CF2030"/>
                </a:solidFill>
                <a:latin typeface="Arial Black" panose="020B0A04020102020204" pitchFamily="34" charset="0"/>
                <a:cs typeface="Arial" panose="020B0604020202020204" pitchFamily="34" charset="0"/>
              </a:defRPr>
            </a:lvl5pPr>
          </a:lstStyle>
          <a:p>
            <a:pPr lvl="4"/>
            <a:r>
              <a:rPr lang="pl-PL" dirty="0"/>
              <a:t>Networking</a:t>
            </a:r>
          </a:p>
        </p:txBody>
      </p:sp>
      <p:sp>
        <p:nvSpPr>
          <p:cNvPr id="11" name="Symbol zastępczy tekstu 14">
            <a:extLst>
              <a:ext uri="{FF2B5EF4-FFF2-40B4-BE49-F238E27FC236}">
                <a16:creationId xmlns:a16="http://schemas.microsoft.com/office/drawing/2014/main" id="{44821C30-C94B-1331-0B9F-8928959B96A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60493" y="11602270"/>
            <a:ext cx="7764462" cy="7831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000">
                <a:solidFill>
                  <a:srgbClr val="CF2030"/>
                </a:solidFill>
                <a:latin typeface="Arial Black" panose="020B0A04020102020204" pitchFamily="34" charset="0"/>
              </a:defRPr>
            </a:lvl1pPr>
            <a:lvl2pPr marL="517505" indent="0">
              <a:buNone/>
              <a:defRPr>
                <a:latin typeface="Arial Black" panose="020B0A04020102020204" pitchFamily="34" charset="0"/>
              </a:defRPr>
            </a:lvl2pPr>
            <a:lvl3pPr marL="1035010" indent="0">
              <a:buNone/>
              <a:defRPr>
                <a:latin typeface="Arial Black" panose="020B0A04020102020204" pitchFamily="34" charset="0"/>
              </a:defRPr>
            </a:lvl3pPr>
            <a:lvl4pPr marL="1552514" indent="0">
              <a:buNone/>
              <a:defRPr>
                <a:latin typeface="Arial Black" panose="020B0A04020102020204" pitchFamily="34" charset="0"/>
              </a:defRPr>
            </a:lvl4pPr>
            <a:lvl5pPr marL="2070019" indent="0">
              <a:buNone/>
              <a:defRPr>
                <a:latin typeface="Arial Black" panose="020B0A04020102020204" pitchFamily="34" charset="0"/>
              </a:defRPr>
            </a:lvl5pPr>
          </a:lstStyle>
          <a:p>
            <a:pPr lvl="0"/>
            <a:r>
              <a:rPr lang="pl-PL" dirty="0"/>
              <a:t>BNI Carbon &amp; IT</a:t>
            </a:r>
          </a:p>
        </p:txBody>
      </p:sp>
      <p:sp>
        <p:nvSpPr>
          <p:cNvPr id="12" name="Symbol zastępczy tekstu 18">
            <a:extLst>
              <a:ext uri="{FF2B5EF4-FFF2-40B4-BE49-F238E27FC236}">
                <a16:creationId xmlns:a16="http://schemas.microsoft.com/office/drawing/2014/main" id="{BD4AC18A-2739-2C76-B7C5-84B9E3EB6D3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60493" y="12887194"/>
            <a:ext cx="1657350" cy="78263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800" b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17505" indent="0">
              <a:buNone/>
              <a:defRPr/>
            </a:lvl2pPr>
            <a:lvl3pPr marL="1035010" indent="0">
              <a:buNone/>
              <a:defRPr/>
            </a:lvl3pPr>
            <a:lvl4pPr marL="1552514" indent="0">
              <a:buNone/>
              <a:defRPr/>
            </a:lvl4pPr>
            <a:lvl5pPr marL="2070019" indent="0">
              <a:buNone/>
              <a:defRPr/>
            </a:lvl5pPr>
          </a:lstStyle>
          <a:p>
            <a:pPr lvl="0"/>
            <a:r>
              <a:rPr lang="pl-PL" dirty="0"/>
              <a:t>Środa</a:t>
            </a:r>
          </a:p>
        </p:txBody>
      </p:sp>
      <p:sp>
        <p:nvSpPr>
          <p:cNvPr id="16" name="Symbol zastępczy tekstu 20">
            <a:extLst>
              <a:ext uri="{FF2B5EF4-FFF2-40B4-BE49-F238E27FC236}">
                <a16:creationId xmlns:a16="http://schemas.microsoft.com/office/drawing/2014/main" id="{B6C02697-38E6-FF44-F05C-2CD9A233367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05901" y="13594035"/>
            <a:ext cx="2499347" cy="7826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000" spc="-300">
                <a:solidFill>
                  <a:srgbClr val="CF2030"/>
                </a:solidFill>
                <a:latin typeface="Arial Black" panose="020B0A04020102020204" pitchFamily="34" charset="0"/>
                <a:cs typeface="Arial" panose="020B0604020202020204" pitchFamily="34" charset="0"/>
              </a:defRPr>
            </a:lvl1pPr>
            <a:lvl2pPr marL="517505" indent="0"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035010" indent="0"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552514" indent="0"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70019" indent="0"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pl-PL" dirty="0"/>
              <a:t>16.11</a:t>
            </a:r>
          </a:p>
        </p:txBody>
      </p:sp>
      <p:sp>
        <p:nvSpPr>
          <p:cNvPr id="17" name="Symbol zastępczy tekstu 20">
            <a:extLst>
              <a:ext uri="{FF2B5EF4-FFF2-40B4-BE49-F238E27FC236}">
                <a16:creationId xmlns:a16="http://schemas.microsoft.com/office/drawing/2014/main" id="{229EDD4E-D1C1-249B-544D-DED9CABB485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01815" y="13594035"/>
            <a:ext cx="5558871" cy="7826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000" spc="-300" baseline="0">
                <a:solidFill>
                  <a:srgbClr val="CF2030"/>
                </a:solidFill>
                <a:latin typeface="Arial Black" panose="020B0A04020102020204" pitchFamily="34" charset="0"/>
                <a:cs typeface="Arial" panose="020B0604020202020204" pitchFamily="34" charset="0"/>
              </a:defRPr>
            </a:lvl1pPr>
            <a:lvl2pPr marL="517505" indent="0"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035010" indent="0"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552514" indent="0"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70019" indent="0"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pl-PL" dirty="0"/>
              <a:t>16:00 - 19:00</a:t>
            </a:r>
          </a:p>
        </p:txBody>
      </p:sp>
      <p:cxnSp>
        <p:nvCxnSpPr>
          <p:cNvPr id="18" name="Łącznik prosty 17">
            <a:extLst>
              <a:ext uri="{FF2B5EF4-FFF2-40B4-BE49-F238E27FC236}">
                <a16:creationId xmlns:a16="http://schemas.microsoft.com/office/drawing/2014/main" id="{3B8B05B4-E5F6-C5B2-897D-B533C69AF911}"/>
              </a:ext>
            </a:extLst>
          </p:cNvPr>
          <p:cNvCxnSpPr/>
          <p:nvPr userDrawn="1"/>
        </p:nvCxnSpPr>
        <p:spPr>
          <a:xfrm>
            <a:off x="3042695" y="13650545"/>
            <a:ext cx="0" cy="704686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Symbol zastępczy obrazu 21">
            <a:extLst>
              <a:ext uri="{FF2B5EF4-FFF2-40B4-BE49-F238E27FC236}">
                <a16:creationId xmlns:a16="http://schemas.microsoft.com/office/drawing/2014/main" id="{828451B0-2912-B782-12C9-1DEC52149459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660493" y="14637970"/>
            <a:ext cx="2082539" cy="52146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58658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ymbol zastępczy tekstu 18">
            <a:extLst>
              <a:ext uri="{FF2B5EF4-FFF2-40B4-BE49-F238E27FC236}">
                <a16:creationId xmlns:a16="http://schemas.microsoft.com/office/drawing/2014/main" id="{053435EF-1B0F-8C0F-C86B-577B6BC118E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87921" y="7705069"/>
            <a:ext cx="6917878" cy="79649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100" b="1" spc="-100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17505" indent="0">
              <a:buNone/>
              <a:defRPr/>
            </a:lvl2pPr>
            <a:lvl3pPr marL="1035010" indent="0">
              <a:buNone/>
              <a:defRPr/>
            </a:lvl3pPr>
            <a:lvl4pPr marL="1552514" indent="0">
              <a:buNone/>
              <a:defRPr/>
            </a:lvl4pPr>
            <a:lvl5pPr marL="2070019" indent="0">
              <a:buNone/>
              <a:defRPr/>
            </a:lvl5pPr>
          </a:lstStyle>
          <a:p>
            <a:pPr lvl="0"/>
            <a:r>
              <a:rPr lang="pl-PL" dirty="0"/>
              <a:t>Podziękowanie dla</a:t>
            </a:r>
          </a:p>
        </p:txBody>
      </p:sp>
      <p:sp>
        <p:nvSpPr>
          <p:cNvPr id="27" name="Symbol zastępczy obrazu 26">
            <a:extLst>
              <a:ext uri="{FF2B5EF4-FFF2-40B4-BE49-F238E27FC236}">
                <a16:creationId xmlns:a16="http://schemas.microsoft.com/office/drawing/2014/main" id="{F76D98A9-A6B2-7D34-A8B8-5A7D92A5FBCA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769938" y="2772457"/>
            <a:ext cx="4295548" cy="433954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endParaRPr lang="pl-PL" dirty="0"/>
          </a:p>
        </p:txBody>
      </p:sp>
      <p:sp>
        <p:nvSpPr>
          <p:cNvPr id="28" name="Symbol zastępczy tekstu 14">
            <a:extLst>
              <a:ext uri="{FF2B5EF4-FFF2-40B4-BE49-F238E27FC236}">
                <a16:creationId xmlns:a16="http://schemas.microsoft.com/office/drawing/2014/main" id="{A69FA64A-3FF8-2554-DD58-7FE6A1870C2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16949" y="8615094"/>
            <a:ext cx="7764462" cy="102632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900">
                <a:solidFill>
                  <a:srgbClr val="CF2030"/>
                </a:solidFill>
                <a:latin typeface="Arial Black" panose="020B0A04020102020204" pitchFamily="34" charset="0"/>
              </a:defRPr>
            </a:lvl1pPr>
            <a:lvl2pPr marL="517505" indent="0">
              <a:buNone/>
              <a:defRPr>
                <a:latin typeface="Arial Black" panose="020B0A04020102020204" pitchFamily="34" charset="0"/>
              </a:defRPr>
            </a:lvl2pPr>
            <a:lvl3pPr marL="1035010" indent="0">
              <a:buNone/>
              <a:defRPr>
                <a:latin typeface="Arial Black" panose="020B0A04020102020204" pitchFamily="34" charset="0"/>
              </a:defRPr>
            </a:lvl3pPr>
            <a:lvl4pPr marL="1552514" indent="0">
              <a:buNone/>
              <a:defRPr>
                <a:latin typeface="Arial Black" panose="020B0A04020102020204" pitchFamily="34" charset="0"/>
              </a:defRPr>
            </a:lvl4pPr>
            <a:lvl5pPr marL="2070019" indent="0">
              <a:buNone/>
              <a:defRPr>
                <a:latin typeface="Arial Black" panose="020B0A04020102020204" pitchFamily="34" charset="0"/>
              </a:defRPr>
            </a:lvl5pPr>
          </a:lstStyle>
          <a:p>
            <a:pPr lvl="0"/>
            <a:r>
              <a:rPr lang="pl-PL" dirty="0"/>
              <a:t>Tomasza</a:t>
            </a:r>
          </a:p>
        </p:txBody>
      </p:sp>
      <p:sp>
        <p:nvSpPr>
          <p:cNvPr id="29" name="Symbol zastępczy tekstu 14">
            <a:extLst>
              <a:ext uri="{FF2B5EF4-FFF2-40B4-BE49-F238E27FC236}">
                <a16:creationId xmlns:a16="http://schemas.microsoft.com/office/drawing/2014/main" id="{9C82F183-099A-CA66-C825-F9607F5A3E7E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45979" y="9956648"/>
            <a:ext cx="7764462" cy="102632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900">
                <a:solidFill>
                  <a:srgbClr val="CF2030"/>
                </a:solidFill>
                <a:latin typeface="Arial Black" panose="020B0A04020102020204" pitchFamily="34" charset="0"/>
              </a:defRPr>
            </a:lvl1pPr>
            <a:lvl2pPr marL="517505" indent="0">
              <a:buNone/>
              <a:defRPr>
                <a:latin typeface="Arial Black" panose="020B0A04020102020204" pitchFamily="34" charset="0"/>
              </a:defRPr>
            </a:lvl2pPr>
            <a:lvl3pPr marL="1035010" indent="0">
              <a:buNone/>
              <a:defRPr>
                <a:latin typeface="Arial Black" panose="020B0A04020102020204" pitchFamily="34" charset="0"/>
              </a:defRPr>
            </a:lvl3pPr>
            <a:lvl4pPr marL="1552514" indent="0">
              <a:buNone/>
              <a:defRPr>
                <a:latin typeface="Arial Black" panose="020B0A04020102020204" pitchFamily="34" charset="0"/>
              </a:defRPr>
            </a:lvl4pPr>
            <a:lvl5pPr marL="2070019" indent="0">
              <a:buNone/>
              <a:defRPr>
                <a:latin typeface="Arial Black" panose="020B0A04020102020204" pitchFamily="34" charset="0"/>
              </a:defRPr>
            </a:lvl5pPr>
          </a:lstStyle>
          <a:p>
            <a:pPr lvl="0"/>
            <a:r>
              <a:rPr lang="pl-PL" dirty="0"/>
              <a:t>Maja</a:t>
            </a:r>
          </a:p>
        </p:txBody>
      </p:sp>
      <p:sp>
        <p:nvSpPr>
          <p:cNvPr id="30" name="Symbol zastępczy tekstu 18">
            <a:extLst>
              <a:ext uri="{FF2B5EF4-FFF2-40B4-BE49-F238E27FC236}">
                <a16:creationId xmlns:a16="http://schemas.microsoft.com/office/drawing/2014/main" id="{2AB32417-BCB8-60DF-1A78-977EFA70A039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24798" y="11273295"/>
            <a:ext cx="8918936" cy="83162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5000" b="1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17505" indent="0">
              <a:buNone/>
              <a:defRPr/>
            </a:lvl2pPr>
            <a:lvl3pPr marL="1035010" indent="0">
              <a:buNone/>
              <a:defRPr/>
            </a:lvl3pPr>
            <a:lvl4pPr marL="1552514" indent="0">
              <a:buNone/>
              <a:defRPr/>
            </a:lvl4pPr>
            <a:lvl5pPr marL="2070019" indent="0">
              <a:buNone/>
              <a:defRPr/>
            </a:lvl5pPr>
          </a:lstStyle>
          <a:p>
            <a:pPr lvl="0"/>
            <a:r>
              <a:rPr lang="pl-PL" dirty="0"/>
              <a:t>za zaproszenie </a:t>
            </a:r>
          </a:p>
          <a:p>
            <a:pPr lvl="0"/>
            <a:endParaRPr lang="pl-PL" dirty="0"/>
          </a:p>
        </p:txBody>
      </p:sp>
      <p:sp>
        <p:nvSpPr>
          <p:cNvPr id="31" name="Symbol zastępczy tekstu 18">
            <a:extLst>
              <a:ext uri="{FF2B5EF4-FFF2-40B4-BE49-F238E27FC236}">
                <a16:creationId xmlns:a16="http://schemas.microsoft.com/office/drawing/2014/main" id="{7EE4991B-4619-790B-F45D-8FB4220C1427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31465" y="12088180"/>
            <a:ext cx="906459" cy="773764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5000" b="1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17505" indent="0">
              <a:buNone/>
              <a:defRPr/>
            </a:lvl2pPr>
            <a:lvl3pPr marL="1035010" indent="0">
              <a:buNone/>
              <a:defRPr/>
            </a:lvl3pPr>
            <a:lvl4pPr marL="1552514" indent="0">
              <a:buNone/>
              <a:defRPr/>
            </a:lvl4pPr>
            <a:lvl5pPr marL="2070019" indent="0">
              <a:buNone/>
              <a:defRPr/>
            </a:lvl5pPr>
          </a:lstStyle>
          <a:p>
            <a:pPr lvl="0"/>
            <a:r>
              <a:rPr lang="pl-PL" dirty="0"/>
              <a:t>aż</a:t>
            </a:r>
          </a:p>
          <a:p>
            <a:pPr lvl="0"/>
            <a:endParaRPr lang="pl-PL" dirty="0"/>
          </a:p>
        </p:txBody>
      </p:sp>
      <p:sp>
        <p:nvSpPr>
          <p:cNvPr id="32" name="Symbol zastępczy tekstu 18">
            <a:extLst>
              <a:ext uri="{FF2B5EF4-FFF2-40B4-BE49-F238E27FC236}">
                <a16:creationId xmlns:a16="http://schemas.microsoft.com/office/drawing/2014/main" id="{002251A1-4D90-48F3-D2E2-03FF09BABF94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636821" y="12090401"/>
            <a:ext cx="4695866" cy="786057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5000" b="1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17505" indent="0">
              <a:buNone/>
              <a:defRPr/>
            </a:lvl2pPr>
            <a:lvl3pPr marL="1035010" indent="0">
              <a:buNone/>
              <a:defRPr/>
            </a:lvl3pPr>
            <a:lvl4pPr marL="1552514" indent="0">
              <a:buNone/>
              <a:defRPr/>
            </a:lvl4pPr>
            <a:lvl5pPr marL="2070019" indent="0">
              <a:buNone/>
              <a:defRPr/>
            </a:lvl5pPr>
          </a:lstStyle>
          <a:p>
            <a:pPr lvl="0"/>
            <a:r>
              <a:rPr lang="pl-PL" dirty="0"/>
              <a:t>na spotkanie</a:t>
            </a:r>
          </a:p>
          <a:p>
            <a:pPr lvl="0"/>
            <a:endParaRPr lang="pl-PL" dirty="0"/>
          </a:p>
        </p:txBody>
      </p:sp>
      <p:sp>
        <p:nvSpPr>
          <p:cNvPr id="33" name="Symbol zastępczy tekstu 18">
            <a:extLst>
              <a:ext uri="{FF2B5EF4-FFF2-40B4-BE49-F238E27FC236}">
                <a16:creationId xmlns:a16="http://schemas.microsoft.com/office/drawing/2014/main" id="{0F1FF0BF-4929-161F-2102-F53057B91866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631465" y="12890972"/>
            <a:ext cx="5922321" cy="83162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5000" b="1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17505" indent="0">
              <a:buNone/>
              <a:defRPr/>
            </a:lvl2pPr>
            <a:lvl3pPr marL="1035010" indent="0">
              <a:buNone/>
              <a:defRPr/>
            </a:lvl3pPr>
            <a:lvl4pPr marL="1552514" indent="0">
              <a:buNone/>
              <a:defRPr/>
            </a:lvl4pPr>
            <a:lvl5pPr marL="2070019" indent="0">
              <a:buNone/>
              <a:defRPr/>
            </a:lvl5pPr>
          </a:lstStyle>
          <a:p>
            <a:pPr lvl="0"/>
            <a:r>
              <a:rPr lang="pl-PL" dirty="0"/>
              <a:t>naszej Grupy</a:t>
            </a:r>
          </a:p>
          <a:p>
            <a:pPr lvl="0"/>
            <a:endParaRPr lang="pl-PL" dirty="0"/>
          </a:p>
        </p:txBody>
      </p:sp>
      <p:sp>
        <p:nvSpPr>
          <p:cNvPr id="34" name="Symbol zastępczy tekstu 18">
            <a:extLst>
              <a:ext uri="{FF2B5EF4-FFF2-40B4-BE49-F238E27FC236}">
                <a16:creationId xmlns:a16="http://schemas.microsoft.com/office/drawing/2014/main" id="{D5E5BAED-7CEF-749C-3D9D-76896FE9F2E6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451276" y="12102694"/>
            <a:ext cx="4364491" cy="773764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5000" b="0" baseline="0">
                <a:solidFill>
                  <a:srgbClr val="CF2030"/>
                </a:solidFill>
                <a:latin typeface="Arial Black" panose="020B0A04020102020204" pitchFamily="34" charset="0"/>
                <a:cs typeface="Arial" panose="020B0604020202020204" pitchFamily="34" charset="0"/>
              </a:defRPr>
            </a:lvl1pPr>
            <a:lvl2pPr marL="517505" indent="0">
              <a:buNone/>
              <a:defRPr/>
            </a:lvl2pPr>
            <a:lvl3pPr marL="1035010" indent="0">
              <a:buNone/>
              <a:defRPr/>
            </a:lvl3pPr>
            <a:lvl4pPr marL="1552514" indent="0">
              <a:buNone/>
              <a:defRPr/>
            </a:lvl4pPr>
            <a:lvl5pPr marL="2070019" indent="0">
              <a:buNone/>
              <a:defRPr/>
            </a:lvl5pPr>
          </a:lstStyle>
          <a:p>
            <a:pPr lvl="0"/>
            <a:r>
              <a:rPr lang="pl-PL" dirty="0"/>
              <a:t>30 Gości</a:t>
            </a:r>
          </a:p>
          <a:p>
            <a:pPr lvl="0"/>
            <a:endParaRPr lang="pl-PL" dirty="0"/>
          </a:p>
        </p:txBody>
      </p:sp>
      <p:sp>
        <p:nvSpPr>
          <p:cNvPr id="36" name="Symbol zastępczy obrazu 35">
            <a:extLst>
              <a:ext uri="{FF2B5EF4-FFF2-40B4-BE49-F238E27FC236}">
                <a16:creationId xmlns:a16="http://schemas.microsoft.com/office/drawing/2014/main" id="{76B15B1D-8177-9D6B-DD88-B58097DCFDA4}"/>
              </a:ext>
            </a:extLst>
          </p:cNvPr>
          <p:cNvSpPr>
            <a:spLocks noGrp="1"/>
          </p:cNvSpPr>
          <p:nvPr>
            <p:ph type="pic" sz="quarter" idx="29"/>
          </p:nvPr>
        </p:nvSpPr>
        <p:spPr>
          <a:xfrm>
            <a:off x="5438775" y="16025813"/>
            <a:ext cx="4911725" cy="233437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119386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kład niestandard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ymbol zastępczy obrazu 10">
            <a:extLst>
              <a:ext uri="{FF2B5EF4-FFF2-40B4-BE49-F238E27FC236}">
                <a16:creationId xmlns:a16="http://schemas.microsoft.com/office/drawing/2014/main" id="{AE6381FB-CF6A-34D7-12E8-7E0F61B7A661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2791327" y="679450"/>
            <a:ext cx="7559174" cy="102933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endParaRPr lang="pl-PL" dirty="0"/>
          </a:p>
        </p:txBody>
      </p:sp>
      <p:sp>
        <p:nvSpPr>
          <p:cNvPr id="12" name="Symbol zastępczy tekstu 18">
            <a:extLst>
              <a:ext uri="{FF2B5EF4-FFF2-40B4-BE49-F238E27FC236}">
                <a16:creationId xmlns:a16="http://schemas.microsoft.com/office/drawing/2014/main" id="{ECF2226C-5F24-A131-A783-B15679C815A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88304" y="10997229"/>
            <a:ext cx="6917878" cy="79649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100" b="1" spc="-100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17505" indent="0">
              <a:buNone/>
              <a:defRPr/>
            </a:lvl2pPr>
            <a:lvl3pPr marL="1035010" indent="0">
              <a:buNone/>
              <a:defRPr/>
            </a:lvl3pPr>
            <a:lvl4pPr marL="1552514" indent="0">
              <a:buNone/>
              <a:defRPr/>
            </a:lvl4pPr>
            <a:lvl5pPr marL="2070019" indent="0">
              <a:buNone/>
              <a:defRPr/>
            </a:lvl5pPr>
          </a:lstStyle>
          <a:p>
            <a:pPr lvl="0"/>
            <a:r>
              <a:rPr lang="pl-PL" dirty="0"/>
              <a:t>Podziękowanie dla</a:t>
            </a:r>
          </a:p>
        </p:txBody>
      </p:sp>
      <p:sp>
        <p:nvSpPr>
          <p:cNvPr id="14" name="Symbol zastępczy tekstu 14">
            <a:extLst>
              <a:ext uri="{FF2B5EF4-FFF2-40B4-BE49-F238E27FC236}">
                <a16:creationId xmlns:a16="http://schemas.microsoft.com/office/drawing/2014/main" id="{1A8307FD-873F-9F4E-0830-C442AEA2E6D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36430" y="11928761"/>
            <a:ext cx="7764462" cy="102632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900">
                <a:solidFill>
                  <a:srgbClr val="CF2030"/>
                </a:solidFill>
                <a:latin typeface="Arial Black" panose="020B0A04020102020204" pitchFamily="34" charset="0"/>
              </a:defRPr>
            </a:lvl1pPr>
            <a:lvl2pPr marL="517505" indent="0">
              <a:buNone/>
              <a:defRPr>
                <a:latin typeface="Arial Black" panose="020B0A04020102020204" pitchFamily="34" charset="0"/>
              </a:defRPr>
            </a:lvl2pPr>
            <a:lvl3pPr marL="1035010" indent="0">
              <a:buNone/>
              <a:defRPr>
                <a:latin typeface="Arial Black" panose="020B0A04020102020204" pitchFamily="34" charset="0"/>
              </a:defRPr>
            </a:lvl3pPr>
            <a:lvl4pPr marL="1552514" indent="0">
              <a:buNone/>
              <a:defRPr>
                <a:latin typeface="Arial Black" panose="020B0A04020102020204" pitchFamily="34" charset="0"/>
              </a:defRPr>
            </a:lvl4pPr>
            <a:lvl5pPr marL="2070019" indent="0">
              <a:buNone/>
              <a:defRPr>
                <a:latin typeface="Arial Black" panose="020B0A04020102020204" pitchFamily="34" charset="0"/>
              </a:defRPr>
            </a:lvl5pPr>
          </a:lstStyle>
          <a:p>
            <a:pPr lvl="0"/>
            <a:r>
              <a:rPr lang="pl-PL" dirty="0"/>
              <a:t>Tomasza</a:t>
            </a:r>
          </a:p>
        </p:txBody>
      </p:sp>
      <p:sp>
        <p:nvSpPr>
          <p:cNvPr id="15" name="Symbol zastępczy tekstu 14">
            <a:extLst>
              <a:ext uri="{FF2B5EF4-FFF2-40B4-BE49-F238E27FC236}">
                <a16:creationId xmlns:a16="http://schemas.microsoft.com/office/drawing/2014/main" id="{52E94817-3F13-1558-7037-EED740546368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65460" y="13270315"/>
            <a:ext cx="7764462" cy="102632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900">
                <a:solidFill>
                  <a:srgbClr val="CF2030"/>
                </a:solidFill>
                <a:latin typeface="Arial Black" panose="020B0A04020102020204" pitchFamily="34" charset="0"/>
              </a:defRPr>
            </a:lvl1pPr>
            <a:lvl2pPr marL="517505" indent="0">
              <a:buNone/>
              <a:defRPr>
                <a:latin typeface="Arial Black" panose="020B0A04020102020204" pitchFamily="34" charset="0"/>
              </a:defRPr>
            </a:lvl2pPr>
            <a:lvl3pPr marL="1035010" indent="0">
              <a:buNone/>
              <a:defRPr>
                <a:latin typeface="Arial Black" panose="020B0A04020102020204" pitchFamily="34" charset="0"/>
              </a:defRPr>
            </a:lvl3pPr>
            <a:lvl4pPr marL="1552514" indent="0">
              <a:buNone/>
              <a:defRPr>
                <a:latin typeface="Arial Black" panose="020B0A04020102020204" pitchFamily="34" charset="0"/>
              </a:defRPr>
            </a:lvl4pPr>
            <a:lvl5pPr marL="2070019" indent="0">
              <a:buNone/>
              <a:defRPr>
                <a:latin typeface="Arial Black" panose="020B0A04020102020204" pitchFamily="34" charset="0"/>
              </a:defRPr>
            </a:lvl5pPr>
          </a:lstStyle>
          <a:p>
            <a:pPr lvl="0"/>
            <a:r>
              <a:rPr lang="pl-PL" dirty="0"/>
              <a:t>Maja</a:t>
            </a:r>
          </a:p>
        </p:txBody>
      </p:sp>
      <p:sp>
        <p:nvSpPr>
          <p:cNvPr id="16" name="Symbol zastępczy tekstu 18">
            <a:extLst>
              <a:ext uri="{FF2B5EF4-FFF2-40B4-BE49-F238E27FC236}">
                <a16:creationId xmlns:a16="http://schemas.microsoft.com/office/drawing/2014/main" id="{BEDB1D36-67CD-4B6D-9079-54C076908C2A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36430" y="14563743"/>
            <a:ext cx="8918936" cy="83162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5000" b="1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17505" indent="0">
              <a:buNone/>
              <a:defRPr/>
            </a:lvl2pPr>
            <a:lvl3pPr marL="1035010" indent="0">
              <a:buNone/>
              <a:defRPr/>
            </a:lvl3pPr>
            <a:lvl4pPr marL="1552514" indent="0">
              <a:buNone/>
              <a:defRPr/>
            </a:lvl4pPr>
            <a:lvl5pPr marL="2070019" indent="0">
              <a:buNone/>
              <a:defRPr/>
            </a:lvl5pPr>
          </a:lstStyle>
          <a:p>
            <a:pPr lvl="0"/>
            <a:r>
              <a:rPr lang="pl-PL" dirty="0"/>
              <a:t>za zaproszenie </a:t>
            </a:r>
          </a:p>
          <a:p>
            <a:pPr lvl="0"/>
            <a:endParaRPr lang="pl-PL" dirty="0"/>
          </a:p>
        </p:txBody>
      </p:sp>
      <p:sp>
        <p:nvSpPr>
          <p:cNvPr id="17" name="Symbol zastępczy tekstu 18">
            <a:extLst>
              <a:ext uri="{FF2B5EF4-FFF2-40B4-BE49-F238E27FC236}">
                <a16:creationId xmlns:a16="http://schemas.microsoft.com/office/drawing/2014/main" id="{AB44A58A-C9FC-C0D1-FA02-6564C0DD1D02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43097" y="15378628"/>
            <a:ext cx="906459" cy="773764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5000" b="1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17505" indent="0">
              <a:buNone/>
              <a:defRPr/>
            </a:lvl2pPr>
            <a:lvl3pPr marL="1035010" indent="0">
              <a:buNone/>
              <a:defRPr/>
            </a:lvl3pPr>
            <a:lvl4pPr marL="1552514" indent="0">
              <a:buNone/>
              <a:defRPr/>
            </a:lvl4pPr>
            <a:lvl5pPr marL="2070019" indent="0">
              <a:buNone/>
              <a:defRPr/>
            </a:lvl5pPr>
          </a:lstStyle>
          <a:p>
            <a:pPr lvl="0"/>
            <a:r>
              <a:rPr lang="pl-PL" dirty="0"/>
              <a:t>aż</a:t>
            </a:r>
          </a:p>
          <a:p>
            <a:pPr lvl="0"/>
            <a:endParaRPr lang="pl-PL" dirty="0"/>
          </a:p>
        </p:txBody>
      </p:sp>
      <p:sp>
        <p:nvSpPr>
          <p:cNvPr id="18" name="Symbol zastępczy tekstu 18">
            <a:extLst>
              <a:ext uri="{FF2B5EF4-FFF2-40B4-BE49-F238E27FC236}">
                <a16:creationId xmlns:a16="http://schemas.microsoft.com/office/drawing/2014/main" id="{1F7AA524-7DA8-C9A2-37CB-808852DE6928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648453" y="15380849"/>
            <a:ext cx="4695866" cy="786057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5000" b="1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17505" indent="0">
              <a:buNone/>
              <a:defRPr/>
            </a:lvl2pPr>
            <a:lvl3pPr marL="1035010" indent="0">
              <a:buNone/>
              <a:defRPr/>
            </a:lvl3pPr>
            <a:lvl4pPr marL="1552514" indent="0">
              <a:buNone/>
              <a:defRPr/>
            </a:lvl4pPr>
            <a:lvl5pPr marL="2070019" indent="0">
              <a:buNone/>
              <a:defRPr/>
            </a:lvl5pPr>
          </a:lstStyle>
          <a:p>
            <a:pPr lvl="0"/>
            <a:r>
              <a:rPr lang="pl-PL" dirty="0"/>
              <a:t>na spotkanie</a:t>
            </a:r>
          </a:p>
          <a:p>
            <a:pPr lvl="0"/>
            <a:endParaRPr lang="pl-PL" dirty="0"/>
          </a:p>
        </p:txBody>
      </p:sp>
      <p:sp>
        <p:nvSpPr>
          <p:cNvPr id="19" name="Symbol zastępczy tekstu 18">
            <a:extLst>
              <a:ext uri="{FF2B5EF4-FFF2-40B4-BE49-F238E27FC236}">
                <a16:creationId xmlns:a16="http://schemas.microsoft.com/office/drawing/2014/main" id="{34EACC5A-DA38-1FB0-17C9-540EE37AC79D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643097" y="16181420"/>
            <a:ext cx="5922321" cy="83162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5000" b="1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17505" indent="0">
              <a:buNone/>
              <a:defRPr/>
            </a:lvl2pPr>
            <a:lvl3pPr marL="1035010" indent="0">
              <a:buNone/>
              <a:defRPr/>
            </a:lvl3pPr>
            <a:lvl4pPr marL="1552514" indent="0">
              <a:buNone/>
              <a:defRPr/>
            </a:lvl4pPr>
            <a:lvl5pPr marL="2070019" indent="0">
              <a:buNone/>
              <a:defRPr/>
            </a:lvl5pPr>
          </a:lstStyle>
          <a:p>
            <a:pPr lvl="0"/>
            <a:r>
              <a:rPr lang="pl-PL" dirty="0"/>
              <a:t>naszej Grupy</a:t>
            </a:r>
          </a:p>
          <a:p>
            <a:pPr lvl="0"/>
            <a:endParaRPr lang="pl-PL" dirty="0"/>
          </a:p>
        </p:txBody>
      </p:sp>
      <p:sp>
        <p:nvSpPr>
          <p:cNvPr id="20" name="Symbol zastępczy tekstu 18">
            <a:extLst>
              <a:ext uri="{FF2B5EF4-FFF2-40B4-BE49-F238E27FC236}">
                <a16:creationId xmlns:a16="http://schemas.microsoft.com/office/drawing/2014/main" id="{B322D3BE-8428-8911-28B4-9804AC534870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462908" y="15393142"/>
            <a:ext cx="4364491" cy="773764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5000" b="0" baseline="0">
                <a:solidFill>
                  <a:srgbClr val="CF2030"/>
                </a:solidFill>
                <a:latin typeface="Arial Black" panose="020B0A04020102020204" pitchFamily="34" charset="0"/>
                <a:cs typeface="Arial" panose="020B0604020202020204" pitchFamily="34" charset="0"/>
              </a:defRPr>
            </a:lvl1pPr>
            <a:lvl2pPr marL="517505" indent="0">
              <a:buNone/>
              <a:defRPr/>
            </a:lvl2pPr>
            <a:lvl3pPr marL="1035010" indent="0">
              <a:buNone/>
              <a:defRPr/>
            </a:lvl3pPr>
            <a:lvl4pPr marL="1552514" indent="0">
              <a:buNone/>
              <a:defRPr/>
            </a:lvl4pPr>
            <a:lvl5pPr marL="2070019" indent="0">
              <a:buNone/>
              <a:defRPr/>
            </a:lvl5pPr>
          </a:lstStyle>
          <a:p>
            <a:pPr lvl="0"/>
            <a:r>
              <a:rPr lang="pl-PL" dirty="0"/>
              <a:t>30 Gości</a:t>
            </a:r>
          </a:p>
          <a:p>
            <a:pPr lvl="0"/>
            <a:endParaRPr lang="pl-PL" dirty="0"/>
          </a:p>
        </p:txBody>
      </p:sp>
      <p:sp>
        <p:nvSpPr>
          <p:cNvPr id="21" name="Symbol zastępczy obrazu 35">
            <a:extLst>
              <a:ext uri="{FF2B5EF4-FFF2-40B4-BE49-F238E27FC236}">
                <a16:creationId xmlns:a16="http://schemas.microsoft.com/office/drawing/2014/main" id="{E9E64871-9E92-5351-EF9B-A3785650536E}"/>
              </a:ext>
            </a:extLst>
          </p:cNvPr>
          <p:cNvSpPr>
            <a:spLocks noGrp="1"/>
          </p:cNvSpPr>
          <p:nvPr>
            <p:ph type="pic" sz="quarter" idx="29"/>
          </p:nvPr>
        </p:nvSpPr>
        <p:spPr>
          <a:xfrm>
            <a:off x="5105474" y="15493762"/>
            <a:ext cx="5250791" cy="27803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8909442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Układ niestandard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ymbol zastępczy obrazu 10">
            <a:extLst>
              <a:ext uri="{FF2B5EF4-FFF2-40B4-BE49-F238E27FC236}">
                <a16:creationId xmlns:a16="http://schemas.microsoft.com/office/drawing/2014/main" id="{AE6381FB-CF6A-34D7-12E8-7E0F61B7A661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2791327" y="679450"/>
            <a:ext cx="7559174" cy="102933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endParaRPr lang="pl-PL" dirty="0"/>
          </a:p>
        </p:txBody>
      </p:sp>
      <p:sp>
        <p:nvSpPr>
          <p:cNvPr id="12" name="Symbol zastępczy tekstu 18">
            <a:extLst>
              <a:ext uri="{FF2B5EF4-FFF2-40B4-BE49-F238E27FC236}">
                <a16:creationId xmlns:a16="http://schemas.microsoft.com/office/drawing/2014/main" id="{ECF2226C-5F24-A131-A783-B15679C815A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88304" y="10997229"/>
            <a:ext cx="6917878" cy="79649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100" b="1" spc="-100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17505" indent="0">
              <a:buNone/>
              <a:defRPr/>
            </a:lvl2pPr>
            <a:lvl3pPr marL="1035010" indent="0">
              <a:buNone/>
              <a:defRPr/>
            </a:lvl3pPr>
            <a:lvl4pPr marL="1552514" indent="0">
              <a:buNone/>
              <a:defRPr/>
            </a:lvl4pPr>
            <a:lvl5pPr marL="2070019" indent="0">
              <a:buNone/>
              <a:defRPr/>
            </a:lvl5pPr>
          </a:lstStyle>
          <a:p>
            <a:pPr lvl="0"/>
            <a:r>
              <a:rPr lang="pl-PL" dirty="0"/>
              <a:t>Podziękowanie dla</a:t>
            </a:r>
          </a:p>
        </p:txBody>
      </p:sp>
      <p:sp>
        <p:nvSpPr>
          <p:cNvPr id="14" name="Symbol zastępczy tekstu 14">
            <a:extLst>
              <a:ext uri="{FF2B5EF4-FFF2-40B4-BE49-F238E27FC236}">
                <a16:creationId xmlns:a16="http://schemas.microsoft.com/office/drawing/2014/main" id="{1A8307FD-873F-9F4E-0830-C442AEA2E6D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36430" y="11928761"/>
            <a:ext cx="7764462" cy="102632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900">
                <a:solidFill>
                  <a:srgbClr val="CF2030"/>
                </a:solidFill>
                <a:latin typeface="Arial Black" panose="020B0A04020102020204" pitchFamily="34" charset="0"/>
              </a:defRPr>
            </a:lvl1pPr>
            <a:lvl2pPr marL="517505" indent="0">
              <a:buNone/>
              <a:defRPr>
                <a:latin typeface="Arial Black" panose="020B0A04020102020204" pitchFamily="34" charset="0"/>
              </a:defRPr>
            </a:lvl2pPr>
            <a:lvl3pPr marL="1035010" indent="0">
              <a:buNone/>
              <a:defRPr>
                <a:latin typeface="Arial Black" panose="020B0A04020102020204" pitchFamily="34" charset="0"/>
              </a:defRPr>
            </a:lvl3pPr>
            <a:lvl4pPr marL="1552514" indent="0">
              <a:buNone/>
              <a:defRPr>
                <a:latin typeface="Arial Black" panose="020B0A04020102020204" pitchFamily="34" charset="0"/>
              </a:defRPr>
            </a:lvl4pPr>
            <a:lvl5pPr marL="2070019" indent="0">
              <a:buNone/>
              <a:defRPr>
                <a:latin typeface="Arial Black" panose="020B0A04020102020204" pitchFamily="34" charset="0"/>
              </a:defRPr>
            </a:lvl5pPr>
          </a:lstStyle>
          <a:p>
            <a:pPr lvl="0"/>
            <a:r>
              <a:rPr lang="pl-PL" dirty="0"/>
              <a:t>Julii</a:t>
            </a:r>
          </a:p>
        </p:txBody>
      </p:sp>
      <p:sp>
        <p:nvSpPr>
          <p:cNvPr id="15" name="Symbol zastępczy tekstu 14">
            <a:extLst>
              <a:ext uri="{FF2B5EF4-FFF2-40B4-BE49-F238E27FC236}">
                <a16:creationId xmlns:a16="http://schemas.microsoft.com/office/drawing/2014/main" id="{52E94817-3F13-1558-7037-EED740546368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65460" y="13270315"/>
            <a:ext cx="7764462" cy="102632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900">
                <a:solidFill>
                  <a:srgbClr val="CF2030"/>
                </a:solidFill>
                <a:latin typeface="Arial Black" panose="020B0A04020102020204" pitchFamily="34" charset="0"/>
              </a:defRPr>
            </a:lvl1pPr>
            <a:lvl2pPr marL="517505" indent="0">
              <a:buNone/>
              <a:defRPr>
                <a:latin typeface="Arial Black" panose="020B0A04020102020204" pitchFamily="34" charset="0"/>
              </a:defRPr>
            </a:lvl2pPr>
            <a:lvl3pPr marL="1035010" indent="0">
              <a:buNone/>
              <a:defRPr>
                <a:latin typeface="Arial Black" panose="020B0A04020102020204" pitchFamily="34" charset="0"/>
              </a:defRPr>
            </a:lvl3pPr>
            <a:lvl4pPr marL="1552514" indent="0">
              <a:buNone/>
              <a:defRPr>
                <a:latin typeface="Arial Black" panose="020B0A04020102020204" pitchFamily="34" charset="0"/>
              </a:defRPr>
            </a:lvl4pPr>
            <a:lvl5pPr marL="2070019" indent="0">
              <a:buNone/>
              <a:defRPr>
                <a:latin typeface="Arial Black" panose="020B0A04020102020204" pitchFamily="34" charset="0"/>
              </a:defRPr>
            </a:lvl5pPr>
          </a:lstStyle>
          <a:p>
            <a:pPr lvl="0"/>
            <a:r>
              <a:rPr lang="pl-PL" dirty="0"/>
              <a:t>Maj</a:t>
            </a:r>
          </a:p>
        </p:txBody>
      </p:sp>
      <p:sp>
        <p:nvSpPr>
          <p:cNvPr id="16" name="Symbol zastępczy tekstu 18">
            <a:extLst>
              <a:ext uri="{FF2B5EF4-FFF2-40B4-BE49-F238E27FC236}">
                <a16:creationId xmlns:a16="http://schemas.microsoft.com/office/drawing/2014/main" id="{BEDB1D36-67CD-4B6D-9079-54C076908C2A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36430" y="14563743"/>
            <a:ext cx="8918936" cy="83162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5000" b="1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17505" indent="0">
              <a:buNone/>
              <a:defRPr/>
            </a:lvl2pPr>
            <a:lvl3pPr marL="1035010" indent="0">
              <a:buNone/>
              <a:defRPr/>
            </a:lvl3pPr>
            <a:lvl4pPr marL="1552514" indent="0">
              <a:buNone/>
              <a:defRPr/>
            </a:lvl4pPr>
            <a:lvl5pPr marL="2070019" indent="0">
              <a:buNone/>
              <a:defRPr/>
            </a:lvl5pPr>
          </a:lstStyle>
          <a:p>
            <a:pPr lvl="0"/>
            <a:r>
              <a:rPr lang="pl-PL" dirty="0"/>
              <a:t>za zaproszenie </a:t>
            </a:r>
          </a:p>
          <a:p>
            <a:pPr lvl="0"/>
            <a:endParaRPr lang="pl-PL" dirty="0"/>
          </a:p>
        </p:txBody>
      </p:sp>
      <p:sp>
        <p:nvSpPr>
          <p:cNvPr id="17" name="Symbol zastępczy tekstu 18">
            <a:extLst>
              <a:ext uri="{FF2B5EF4-FFF2-40B4-BE49-F238E27FC236}">
                <a16:creationId xmlns:a16="http://schemas.microsoft.com/office/drawing/2014/main" id="{AB44A58A-C9FC-C0D1-FA02-6564C0DD1D02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43097" y="15378628"/>
            <a:ext cx="906459" cy="773764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5000" b="1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17505" indent="0">
              <a:buNone/>
              <a:defRPr/>
            </a:lvl2pPr>
            <a:lvl3pPr marL="1035010" indent="0">
              <a:buNone/>
              <a:defRPr/>
            </a:lvl3pPr>
            <a:lvl4pPr marL="1552514" indent="0">
              <a:buNone/>
              <a:defRPr/>
            </a:lvl4pPr>
            <a:lvl5pPr marL="2070019" indent="0">
              <a:buNone/>
              <a:defRPr/>
            </a:lvl5pPr>
          </a:lstStyle>
          <a:p>
            <a:pPr lvl="0"/>
            <a:r>
              <a:rPr lang="pl-PL" dirty="0"/>
              <a:t>aż</a:t>
            </a:r>
          </a:p>
          <a:p>
            <a:pPr lvl="0"/>
            <a:endParaRPr lang="pl-PL" dirty="0"/>
          </a:p>
        </p:txBody>
      </p:sp>
      <p:sp>
        <p:nvSpPr>
          <p:cNvPr id="18" name="Symbol zastępczy tekstu 18">
            <a:extLst>
              <a:ext uri="{FF2B5EF4-FFF2-40B4-BE49-F238E27FC236}">
                <a16:creationId xmlns:a16="http://schemas.microsoft.com/office/drawing/2014/main" id="{1F7AA524-7DA8-C9A2-37CB-808852DE6928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648453" y="15380849"/>
            <a:ext cx="4695866" cy="786057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5000" b="1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17505" indent="0">
              <a:buNone/>
              <a:defRPr/>
            </a:lvl2pPr>
            <a:lvl3pPr marL="1035010" indent="0">
              <a:buNone/>
              <a:defRPr/>
            </a:lvl3pPr>
            <a:lvl4pPr marL="1552514" indent="0">
              <a:buNone/>
              <a:defRPr/>
            </a:lvl4pPr>
            <a:lvl5pPr marL="2070019" indent="0">
              <a:buNone/>
              <a:defRPr/>
            </a:lvl5pPr>
          </a:lstStyle>
          <a:p>
            <a:pPr lvl="0"/>
            <a:r>
              <a:rPr lang="pl-PL" dirty="0"/>
              <a:t>na spotkanie</a:t>
            </a:r>
          </a:p>
          <a:p>
            <a:pPr lvl="0"/>
            <a:endParaRPr lang="pl-PL" dirty="0"/>
          </a:p>
        </p:txBody>
      </p:sp>
      <p:sp>
        <p:nvSpPr>
          <p:cNvPr id="19" name="Symbol zastępczy tekstu 18">
            <a:extLst>
              <a:ext uri="{FF2B5EF4-FFF2-40B4-BE49-F238E27FC236}">
                <a16:creationId xmlns:a16="http://schemas.microsoft.com/office/drawing/2014/main" id="{34EACC5A-DA38-1FB0-17C9-540EE37AC79D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643097" y="16181420"/>
            <a:ext cx="5922321" cy="83162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5000" b="1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17505" indent="0">
              <a:buNone/>
              <a:defRPr/>
            </a:lvl2pPr>
            <a:lvl3pPr marL="1035010" indent="0">
              <a:buNone/>
              <a:defRPr/>
            </a:lvl3pPr>
            <a:lvl4pPr marL="1552514" indent="0">
              <a:buNone/>
              <a:defRPr/>
            </a:lvl4pPr>
            <a:lvl5pPr marL="2070019" indent="0">
              <a:buNone/>
              <a:defRPr/>
            </a:lvl5pPr>
          </a:lstStyle>
          <a:p>
            <a:pPr lvl="0"/>
            <a:r>
              <a:rPr lang="pl-PL" dirty="0"/>
              <a:t>naszej Grupy</a:t>
            </a:r>
          </a:p>
          <a:p>
            <a:pPr lvl="0"/>
            <a:endParaRPr lang="pl-PL" dirty="0"/>
          </a:p>
        </p:txBody>
      </p:sp>
      <p:sp>
        <p:nvSpPr>
          <p:cNvPr id="20" name="Symbol zastępczy tekstu 18">
            <a:extLst>
              <a:ext uri="{FF2B5EF4-FFF2-40B4-BE49-F238E27FC236}">
                <a16:creationId xmlns:a16="http://schemas.microsoft.com/office/drawing/2014/main" id="{B322D3BE-8428-8911-28B4-9804AC534870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462908" y="15393142"/>
            <a:ext cx="4364491" cy="773764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5000" b="0" baseline="0">
                <a:solidFill>
                  <a:srgbClr val="CF2030"/>
                </a:solidFill>
                <a:latin typeface="Arial Black" panose="020B0A04020102020204" pitchFamily="34" charset="0"/>
                <a:cs typeface="Arial" panose="020B0604020202020204" pitchFamily="34" charset="0"/>
              </a:defRPr>
            </a:lvl1pPr>
            <a:lvl2pPr marL="517505" indent="0">
              <a:buNone/>
              <a:defRPr/>
            </a:lvl2pPr>
            <a:lvl3pPr marL="1035010" indent="0">
              <a:buNone/>
              <a:defRPr/>
            </a:lvl3pPr>
            <a:lvl4pPr marL="1552514" indent="0">
              <a:buNone/>
              <a:defRPr/>
            </a:lvl4pPr>
            <a:lvl5pPr marL="2070019" indent="0">
              <a:buNone/>
              <a:defRPr/>
            </a:lvl5pPr>
          </a:lstStyle>
          <a:p>
            <a:pPr lvl="0"/>
            <a:r>
              <a:rPr lang="pl-PL" dirty="0"/>
              <a:t>30 Gości</a:t>
            </a:r>
          </a:p>
          <a:p>
            <a:pPr lvl="0"/>
            <a:endParaRPr lang="pl-PL" dirty="0"/>
          </a:p>
        </p:txBody>
      </p:sp>
      <p:sp>
        <p:nvSpPr>
          <p:cNvPr id="2" name="Symbol zastępczy obrazu 35">
            <a:extLst>
              <a:ext uri="{FF2B5EF4-FFF2-40B4-BE49-F238E27FC236}">
                <a16:creationId xmlns:a16="http://schemas.microsoft.com/office/drawing/2014/main" id="{157A7171-03F2-F5BC-E670-8FCB558C4513}"/>
              </a:ext>
            </a:extLst>
          </p:cNvPr>
          <p:cNvSpPr>
            <a:spLocks noGrp="1"/>
          </p:cNvSpPr>
          <p:nvPr>
            <p:ph type="pic" sz="quarter" idx="29"/>
          </p:nvPr>
        </p:nvSpPr>
        <p:spPr>
          <a:xfrm>
            <a:off x="5105474" y="15493762"/>
            <a:ext cx="5250791" cy="27803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4862521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Układ niestandard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ymbol zastępczy obrazu 7">
            <a:extLst>
              <a:ext uri="{FF2B5EF4-FFF2-40B4-BE49-F238E27FC236}">
                <a16:creationId xmlns:a16="http://schemas.microsoft.com/office/drawing/2014/main" id="{87E4DC3B-E57F-95F1-D9F4-04B48DC0A222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769938" y="3449638"/>
            <a:ext cx="4296332" cy="43465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endParaRPr lang="pl-PL" dirty="0"/>
          </a:p>
        </p:txBody>
      </p:sp>
      <p:sp>
        <p:nvSpPr>
          <p:cNvPr id="9" name="Symbol zastępczy tekstu 18">
            <a:extLst>
              <a:ext uri="{FF2B5EF4-FFF2-40B4-BE49-F238E27FC236}">
                <a16:creationId xmlns:a16="http://schemas.microsoft.com/office/drawing/2014/main" id="{F2BEA8E3-D9C8-741C-AD6B-94B01B707E8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60493" y="8435818"/>
            <a:ext cx="6917878" cy="79649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600" b="1" spc="0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17505" indent="0">
              <a:buNone/>
              <a:defRPr/>
            </a:lvl2pPr>
            <a:lvl3pPr marL="1035010" indent="0">
              <a:buNone/>
              <a:defRPr/>
            </a:lvl3pPr>
            <a:lvl4pPr marL="1552514" indent="0">
              <a:buNone/>
              <a:defRPr/>
            </a:lvl4pPr>
            <a:lvl5pPr marL="2070019" indent="0">
              <a:buNone/>
              <a:defRPr/>
            </a:lvl5pPr>
          </a:lstStyle>
          <a:p>
            <a:pPr lvl="0"/>
            <a:r>
              <a:rPr lang="pl-PL" dirty="0"/>
              <a:t>Dzięki</a:t>
            </a:r>
          </a:p>
        </p:txBody>
      </p:sp>
      <p:sp>
        <p:nvSpPr>
          <p:cNvPr id="10" name="Symbol zastępczy tekstu 14">
            <a:extLst>
              <a:ext uri="{FF2B5EF4-FFF2-40B4-BE49-F238E27FC236}">
                <a16:creationId xmlns:a16="http://schemas.microsoft.com/office/drawing/2014/main" id="{074CED4E-B07D-B0C4-5228-93248730620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98708" y="9298212"/>
            <a:ext cx="7764462" cy="102632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900">
                <a:solidFill>
                  <a:srgbClr val="CF2030"/>
                </a:solidFill>
                <a:latin typeface="Arial Black" panose="020B0A04020102020204" pitchFamily="34" charset="0"/>
              </a:defRPr>
            </a:lvl1pPr>
            <a:lvl2pPr marL="517505" indent="0">
              <a:buNone/>
              <a:defRPr>
                <a:latin typeface="Arial Black" panose="020B0A04020102020204" pitchFamily="34" charset="0"/>
              </a:defRPr>
            </a:lvl2pPr>
            <a:lvl3pPr marL="1035010" indent="0">
              <a:buNone/>
              <a:defRPr>
                <a:latin typeface="Arial Black" panose="020B0A04020102020204" pitchFamily="34" charset="0"/>
              </a:defRPr>
            </a:lvl3pPr>
            <a:lvl4pPr marL="1552514" indent="0">
              <a:buNone/>
              <a:defRPr>
                <a:latin typeface="Arial Black" panose="020B0A04020102020204" pitchFamily="34" charset="0"/>
              </a:defRPr>
            </a:lvl4pPr>
            <a:lvl5pPr marL="2070019" indent="0">
              <a:buNone/>
              <a:defRPr>
                <a:latin typeface="Arial Black" panose="020B0A04020102020204" pitchFamily="34" charset="0"/>
              </a:defRPr>
            </a:lvl5pPr>
          </a:lstStyle>
          <a:p>
            <a:pPr lvl="0"/>
            <a:r>
              <a:rPr lang="pl-PL" dirty="0"/>
              <a:t>Iwonie</a:t>
            </a:r>
          </a:p>
        </p:txBody>
      </p:sp>
      <p:sp>
        <p:nvSpPr>
          <p:cNvPr id="11" name="Symbol zastępczy tekstu 14">
            <a:extLst>
              <a:ext uri="{FF2B5EF4-FFF2-40B4-BE49-F238E27FC236}">
                <a16:creationId xmlns:a16="http://schemas.microsoft.com/office/drawing/2014/main" id="{6C24B2A4-EFBC-4D59-E1A8-04C1C0E41FF7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11065" y="10476926"/>
            <a:ext cx="7764462" cy="102632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900">
                <a:solidFill>
                  <a:srgbClr val="CF2030"/>
                </a:solidFill>
                <a:latin typeface="Arial Black" panose="020B0A04020102020204" pitchFamily="34" charset="0"/>
              </a:defRPr>
            </a:lvl1pPr>
            <a:lvl2pPr marL="517505" indent="0">
              <a:buNone/>
              <a:defRPr>
                <a:latin typeface="Arial Black" panose="020B0A04020102020204" pitchFamily="34" charset="0"/>
              </a:defRPr>
            </a:lvl2pPr>
            <a:lvl3pPr marL="1035010" indent="0">
              <a:buNone/>
              <a:defRPr>
                <a:latin typeface="Arial Black" panose="020B0A04020102020204" pitchFamily="34" charset="0"/>
              </a:defRPr>
            </a:lvl3pPr>
            <a:lvl4pPr marL="1552514" indent="0">
              <a:buNone/>
              <a:defRPr>
                <a:latin typeface="Arial Black" panose="020B0A04020102020204" pitchFamily="34" charset="0"/>
              </a:defRPr>
            </a:lvl4pPr>
            <a:lvl5pPr marL="2070019" indent="0">
              <a:buNone/>
              <a:defRPr>
                <a:latin typeface="Arial Black" panose="020B0A04020102020204" pitchFamily="34" charset="0"/>
              </a:defRPr>
            </a:lvl5pPr>
          </a:lstStyle>
          <a:p>
            <a:pPr lvl="0"/>
            <a:r>
              <a:rPr lang="pl-PL" dirty="0"/>
              <a:t>Sierpień</a:t>
            </a:r>
          </a:p>
        </p:txBody>
      </p:sp>
      <p:sp>
        <p:nvSpPr>
          <p:cNvPr id="12" name="Symbol zastępczy tekstu 18">
            <a:extLst>
              <a:ext uri="{FF2B5EF4-FFF2-40B4-BE49-F238E27FC236}">
                <a16:creationId xmlns:a16="http://schemas.microsoft.com/office/drawing/2014/main" id="{93498059-1D5D-53FD-060A-FF6990D1264F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75259" y="11828612"/>
            <a:ext cx="3836716" cy="83162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4800" b="1" spc="-100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17505" indent="0">
              <a:buNone/>
              <a:defRPr/>
            </a:lvl2pPr>
            <a:lvl3pPr marL="1035010" indent="0">
              <a:buNone/>
              <a:defRPr/>
            </a:lvl3pPr>
            <a:lvl4pPr marL="1552514" indent="0">
              <a:buNone/>
              <a:defRPr/>
            </a:lvl4pPr>
            <a:lvl5pPr marL="2070019" indent="0">
              <a:buNone/>
              <a:defRPr/>
            </a:lvl5pPr>
          </a:lstStyle>
          <a:p>
            <a:pPr lvl="0"/>
            <a:r>
              <a:rPr lang="pl-PL" dirty="0"/>
              <a:t>Członkowie</a:t>
            </a:r>
          </a:p>
          <a:p>
            <a:pPr lvl="0"/>
            <a:endParaRPr lang="pl-PL" dirty="0"/>
          </a:p>
        </p:txBody>
      </p:sp>
      <p:sp>
        <p:nvSpPr>
          <p:cNvPr id="13" name="Symbol zastępczy tekstu 18">
            <a:extLst>
              <a:ext uri="{FF2B5EF4-FFF2-40B4-BE49-F238E27FC236}">
                <a16:creationId xmlns:a16="http://schemas.microsoft.com/office/drawing/2014/main" id="{62F3245D-706A-4CB1-ADE4-3FDFFB0AD479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87616" y="12610804"/>
            <a:ext cx="4246843" cy="83162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4800" b="1" spc="-100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17505" indent="0">
              <a:buNone/>
              <a:defRPr/>
            </a:lvl2pPr>
            <a:lvl3pPr marL="1035010" indent="0">
              <a:buNone/>
              <a:defRPr/>
            </a:lvl3pPr>
            <a:lvl4pPr marL="1552514" indent="0">
              <a:buNone/>
              <a:defRPr/>
            </a:lvl4pPr>
            <a:lvl5pPr marL="2070019" indent="0">
              <a:buNone/>
              <a:defRPr/>
            </a:lvl5pPr>
          </a:lstStyle>
          <a:p>
            <a:pPr lvl="0"/>
            <a:r>
              <a:rPr lang="pl-PL" dirty="0"/>
              <a:t>naszej Grupy</a:t>
            </a:r>
          </a:p>
          <a:p>
            <a:pPr lvl="0"/>
            <a:endParaRPr lang="pl-PL" dirty="0"/>
          </a:p>
        </p:txBody>
      </p:sp>
      <p:sp>
        <p:nvSpPr>
          <p:cNvPr id="14" name="Symbol zastępczy tekstu 18">
            <a:extLst>
              <a:ext uri="{FF2B5EF4-FFF2-40B4-BE49-F238E27FC236}">
                <a16:creationId xmlns:a16="http://schemas.microsoft.com/office/drawing/2014/main" id="{3CF54C9C-0F2A-4445-E468-41B5B2669D92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90501" y="13388791"/>
            <a:ext cx="2180261" cy="83162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4800" b="1" spc="-100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17505" indent="0">
              <a:buNone/>
              <a:defRPr/>
            </a:lvl2pPr>
            <a:lvl3pPr marL="1035010" indent="0">
              <a:buNone/>
              <a:defRPr/>
            </a:lvl3pPr>
            <a:lvl4pPr marL="1552514" indent="0">
              <a:buNone/>
              <a:defRPr/>
            </a:lvl4pPr>
            <a:lvl5pPr marL="2070019" indent="0">
              <a:buNone/>
              <a:defRPr/>
            </a:lvl5pPr>
          </a:lstStyle>
          <a:p>
            <a:pPr lvl="0"/>
            <a:r>
              <a:rPr lang="pl-PL" dirty="0"/>
              <a:t>dostali</a:t>
            </a:r>
          </a:p>
          <a:p>
            <a:pPr lvl="0"/>
            <a:endParaRPr lang="pl-PL" dirty="0"/>
          </a:p>
        </p:txBody>
      </p:sp>
      <p:sp>
        <p:nvSpPr>
          <p:cNvPr id="15" name="Symbol zastępczy tekstu 18">
            <a:extLst>
              <a:ext uri="{FF2B5EF4-FFF2-40B4-BE49-F238E27FC236}">
                <a16:creationId xmlns:a16="http://schemas.microsoft.com/office/drawing/2014/main" id="{89062749-6A19-B98D-3178-7C09DC073E1B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2791326" y="13393005"/>
            <a:ext cx="6531914" cy="773764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4800" b="0" spc="-100" baseline="0">
                <a:solidFill>
                  <a:srgbClr val="CF2030"/>
                </a:solidFill>
                <a:latin typeface="Arial Black" panose="020B0A04020102020204" pitchFamily="34" charset="0"/>
                <a:cs typeface="Arial" panose="020B0604020202020204" pitchFamily="34" charset="0"/>
              </a:defRPr>
            </a:lvl1pPr>
            <a:lvl2pPr marL="517505" indent="0">
              <a:buNone/>
              <a:defRPr/>
            </a:lvl2pPr>
            <a:lvl3pPr marL="1035010" indent="0">
              <a:buNone/>
              <a:defRPr/>
            </a:lvl3pPr>
            <a:lvl4pPr marL="1552514" indent="0">
              <a:buNone/>
              <a:defRPr/>
            </a:lvl4pPr>
            <a:lvl5pPr marL="2070019" indent="0">
              <a:buNone/>
              <a:defRPr/>
            </a:lvl5pPr>
          </a:lstStyle>
          <a:p>
            <a:pPr lvl="0"/>
            <a:r>
              <a:rPr lang="pl-PL" dirty="0"/>
              <a:t>15 rekomendacji.</a:t>
            </a:r>
          </a:p>
          <a:p>
            <a:pPr lvl="0"/>
            <a:endParaRPr lang="pl-PL" dirty="0"/>
          </a:p>
        </p:txBody>
      </p:sp>
      <p:sp>
        <p:nvSpPr>
          <p:cNvPr id="17" name="Symbol zastępczy obrazu 35">
            <a:extLst>
              <a:ext uri="{FF2B5EF4-FFF2-40B4-BE49-F238E27FC236}">
                <a16:creationId xmlns:a16="http://schemas.microsoft.com/office/drawing/2014/main" id="{5587B39A-775F-2B63-447C-5AF689EB5B65}"/>
              </a:ext>
            </a:extLst>
          </p:cNvPr>
          <p:cNvSpPr>
            <a:spLocks noGrp="1"/>
          </p:cNvSpPr>
          <p:nvPr>
            <p:ph type="pic" sz="quarter" idx="29"/>
          </p:nvPr>
        </p:nvSpPr>
        <p:spPr>
          <a:xfrm>
            <a:off x="5105474" y="15493762"/>
            <a:ext cx="5250791" cy="27803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0756982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Układ niestandard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ymbol zastępczy obrazu 7">
            <a:extLst>
              <a:ext uri="{FF2B5EF4-FFF2-40B4-BE49-F238E27FC236}">
                <a16:creationId xmlns:a16="http://schemas.microsoft.com/office/drawing/2014/main" id="{87E4DC3B-E57F-95F1-D9F4-04B48DC0A222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1" y="1764372"/>
            <a:ext cx="10350500" cy="981722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endParaRPr lang="pl-PL" dirty="0"/>
          </a:p>
        </p:txBody>
      </p:sp>
      <p:sp>
        <p:nvSpPr>
          <p:cNvPr id="9" name="Symbol zastępczy tekstu 18">
            <a:extLst>
              <a:ext uri="{FF2B5EF4-FFF2-40B4-BE49-F238E27FC236}">
                <a16:creationId xmlns:a16="http://schemas.microsoft.com/office/drawing/2014/main" id="{F2BEA8E3-D9C8-741C-AD6B-94B01B707E8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84556" y="10649629"/>
            <a:ext cx="6917878" cy="79649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600" b="1" spc="0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17505" indent="0">
              <a:buNone/>
              <a:defRPr/>
            </a:lvl2pPr>
            <a:lvl3pPr marL="1035010" indent="0">
              <a:buNone/>
              <a:defRPr/>
            </a:lvl3pPr>
            <a:lvl4pPr marL="1552514" indent="0">
              <a:buNone/>
              <a:defRPr/>
            </a:lvl4pPr>
            <a:lvl5pPr marL="2070019" indent="0">
              <a:buNone/>
              <a:defRPr/>
            </a:lvl5pPr>
          </a:lstStyle>
          <a:p>
            <a:pPr lvl="0"/>
            <a:r>
              <a:rPr lang="pl-PL" dirty="0"/>
              <a:t>Dzięki</a:t>
            </a:r>
          </a:p>
        </p:txBody>
      </p:sp>
      <p:sp>
        <p:nvSpPr>
          <p:cNvPr id="10" name="Symbol zastępczy tekstu 14">
            <a:extLst>
              <a:ext uri="{FF2B5EF4-FFF2-40B4-BE49-F238E27FC236}">
                <a16:creationId xmlns:a16="http://schemas.microsoft.com/office/drawing/2014/main" id="{074CED4E-B07D-B0C4-5228-93248730620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22771" y="11597860"/>
            <a:ext cx="7764462" cy="102632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900">
                <a:solidFill>
                  <a:srgbClr val="CF2030"/>
                </a:solidFill>
                <a:latin typeface="Arial Black" panose="020B0A04020102020204" pitchFamily="34" charset="0"/>
              </a:defRPr>
            </a:lvl1pPr>
            <a:lvl2pPr marL="517505" indent="0">
              <a:buNone/>
              <a:defRPr>
                <a:latin typeface="Arial Black" panose="020B0A04020102020204" pitchFamily="34" charset="0"/>
              </a:defRPr>
            </a:lvl2pPr>
            <a:lvl3pPr marL="1035010" indent="0">
              <a:buNone/>
              <a:defRPr>
                <a:latin typeface="Arial Black" panose="020B0A04020102020204" pitchFamily="34" charset="0"/>
              </a:defRPr>
            </a:lvl3pPr>
            <a:lvl4pPr marL="1552514" indent="0">
              <a:buNone/>
              <a:defRPr>
                <a:latin typeface="Arial Black" panose="020B0A04020102020204" pitchFamily="34" charset="0"/>
              </a:defRPr>
            </a:lvl4pPr>
            <a:lvl5pPr marL="2070019" indent="0">
              <a:buNone/>
              <a:defRPr>
                <a:latin typeface="Arial Black" panose="020B0A04020102020204" pitchFamily="34" charset="0"/>
              </a:defRPr>
            </a:lvl5pPr>
          </a:lstStyle>
          <a:p>
            <a:pPr lvl="0"/>
            <a:r>
              <a:rPr lang="pl-PL" dirty="0"/>
              <a:t>Iwonie</a:t>
            </a:r>
          </a:p>
        </p:txBody>
      </p:sp>
      <p:sp>
        <p:nvSpPr>
          <p:cNvPr id="11" name="Symbol zastępczy tekstu 14">
            <a:extLst>
              <a:ext uri="{FF2B5EF4-FFF2-40B4-BE49-F238E27FC236}">
                <a16:creationId xmlns:a16="http://schemas.microsoft.com/office/drawing/2014/main" id="{6C24B2A4-EFBC-4D59-E1A8-04C1C0E41FF7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35128" y="12762926"/>
            <a:ext cx="7764462" cy="102632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900">
                <a:solidFill>
                  <a:srgbClr val="CF2030"/>
                </a:solidFill>
                <a:latin typeface="Arial Black" panose="020B0A04020102020204" pitchFamily="34" charset="0"/>
              </a:defRPr>
            </a:lvl1pPr>
            <a:lvl2pPr marL="517505" indent="0">
              <a:buNone/>
              <a:defRPr>
                <a:latin typeface="Arial Black" panose="020B0A04020102020204" pitchFamily="34" charset="0"/>
              </a:defRPr>
            </a:lvl2pPr>
            <a:lvl3pPr marL="1035010" indent="0">
              <a:buNone/>
              <a:defRPr>
                <a:latin typeface="Arial Black" panose="020B0A04020102020204" pitchFamily="34" charset="0"/>
              </a:defRPr>
            </a:lvl3pPr>
            <a:lvl4pPr marL="1552514" indent="0">
              <a:buNone/>
              <a:defRPr>
                <a:latin typeface="Arial Black" panose="020B0A04020102020204" pitchFamily="34" charset="0"/>
              </a:defRPr>
            </a:lvl4pPr>
            <a:lvl5pPr marL="2070019" indent="0">
              <a:buNone/>
              <a:defRPr>
                <a:latin typeface="Arial Black" panose="020B0A04020102020204" pitchFamily="34" charset="0"/>
              </a:defRPr>
            </a:lvl5pPr>
          </a:lstStyle>
          <a:p>
            <a:pPr lvl="0"/>
            <a:r>
              <a:rPr lang="pl-PL" dirty="0"/>
              <a:t>Sierpień</a:t>
            </a:r>
          </a:p>
        </p:txBody>
      </p:sp>
      <p:sp>
        <p:nvSpPr>
          <p:cNvPr id="12" name="Symbol zastępczy tekstu 18">
            <a:extLst>
              <a:ext uri="{FF2B5EF4-FFF2-40B4-BE49-F238E27FC236}">
                <a16:creationId xmlns:a16="http://schemas.microsoft.com/office/drawing/2014/main" id="{93498059-1D5D-53FD-060A-FF6990D1264F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99322" y="14138675"/>
            <a:ext cx="3836716" cy="83162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4800" b="1" spc="-100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17505" indent="0">
              <a:buNone/>
              <a:defRPr/>
            </a:lvl2pPr>
            <a:lvl3pPr marL="1035010" indent="0">
              <a:buNone/>
              <a:defRPr/>
            </a:lvl3pPr>
            <a:lvl4pPr marL="1552514" indent="0">
              <a:buNone/>
              <a:defRPr/>
            </a:lvl4pPr>
            <a:lvl5pPr marL="2070019" indent="0">
              <a:buNone/>
              <a:defRPr/>
            </a:lvl5pPr>
          </a:lstStyle>
          <a:p>
            <a:pPr lvl="0"/>
            <a:r>
              <a:rPr lang="pl-PL" dirty="0"/>
              <a:t>Członkowie</a:t>
            </a:r>
          </a:p>
          <a:p>
            <a:pPr lvl="0"/>
            <a:endParaRPr lang="pl-PL" dirty="0"/>
          </a:p>
        </p:txBody>
      </p:sp>
      <p:sp>
        <p:nvSpPr>
          <p:cNvPr id="13" name="Symbol zastępczy tekstu 18">
            <a:extLst>
              <a:ext uri="{FF2B5EF4-FFF2-40B4-BE49-F238E27FC236}">
                <a16:creationId xmlns:a16="http://schemas.microsoft.com/office/drawing/2014/main" id="{62F3245D-706A-4CB1-ADE4-3FDFFB0AD479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708619" y="14889225"/>
            <a:ext cx="4052826" cy="83162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4800" b="1" spc="-100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17505" indent="0">
              <a:buNone/>
              <a:defRPr/>
            </a:lvl2pPr>
            <a:lvl3pPr marL="1035010" indent="0">
              <a:buNone/>
              <a:defRPr/>
            </a:lvl3pPr>
            <a:lvl4pPr marL="1552514" indent="0">
              <a:buNone/>
              <a:defRPr/>
            </a:lvl4pPr>
            <a:lvl5pPr marL="2070019" indent="0">
              <a:buNone/>
              <a:defRPr/>
            </a:lvl5pPr>
          </a:lstStyle>
          <a:p>
            <a:pPr lvl="0"/>
            <a:r>
              <a:rPr lang="pl-PL" dirty="0"/>
              <a:t>naszej Grupy</a:t>
            </a:r>
          </a:p>
          <a:p>
            <a:pPr lvl="0"/>
            <a:endParaRPr lang="pl-PL" dirty="0"/>
          </a:p>
        </p:txBody>
      </p:sp>
      <p:sp>
        <p:nvSpPr>
          <p:cNvPr id="14" name="Symbol zastępczy tekstu 18">
            <a:extLst>
              <a:ext uri="{FF2B5EF4-FFF2-40B4-BE49-F238E27FC236}">
                <a16:creationId xmlns:a16="http://schemas.microsoft.com/office/drawing/2014/main" id="{3CF54C9C-0F2A-4445-E468-41B5B2669D92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593461" y="14862425"/>
            <a:ext cx="2180261" cy="83162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4800" b="1" spc="-100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17505" indent="0">
              <a:buNone/>
              <a:defRPr/>
            </a:lvl2pPr>
            <a:lvl3pPr marL="1035010" indent="0">
              <a:buNone/>
              <a:defRPr/>
            </a:lvl3pPr>
            <a:lvl4pPr marL="1552514" indent="0">
              <a:buNone/>
              <a:defRPr/>
            </a:lvl4pPr>
            <a:lvl5pPr marL="2070019" indent="0">
              <a:buNone/>
              <a:defRPr/>
            </a:lvl5pPr>
          </a:lstStyle>
          <a:p>
            <a:pPr lvl="0"/>
            <a:r>
              <a:rPr lang="pl-PL" dirty="0"/>
              <a:t>dostali</a:t>
            </a:r>
          </a:p>
          <a:p>
            <a:pPr lvl="0"/>
            <a:endParaRPr lang="pl-PL" dirty="0"/>
          </a:p>
        </p:txBody>
      </p:sp>
      <p:sp>
        <p:nvSpPr>
          <p:cNvPr id="15" name="Symbol zastępczy tekstu 18">
            <a:extLst>
              <a:ext uri="{FF2B5EF4-FFF2-40B4-BE49-F238E27FC236}">
                <a16:creationId xmlns:a16="http://schemas.microsoft.com/office/drawing/2014/main" id="{89062749-6A19-B98D-3178-7C09DC073E1B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708619" y="15723461"/>
            <a:ext cx="6531914" cy="773764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4800" b="0" spc="-100" baseline="0">
                <a:solidFill>
                  <a:srgbClr val="CF2030"/>
                </a:solidFill>
                <a:latin typeface="Arial Black" panose="020B0A04020102020204" pitchFamily="34" charset="0"/>
                <a:cs typeface="Arial" panose="020B0604020202020204" pitchFamily="34" charset="0"/>
              </a:defRPr>
            </a:lvl1pPr>
            <a:lvl2pPr marL="517505" indent="0">
              <a:buNone/>
              <a:defRPr/>
            </a:lvl2pPr>
            <a:lvl3pPr marL="1035010" indent="0">
              <a:buNone/>
              <a:defRPr/>
            </a:lvl3pPr>
            <a:lvl4pPr marL="1552514" indent="0">
              <a:buNone/>
              <a:defRPr/>
            </a:lvl4pPr>
            <a:lvl5pPr marL="2070019" indent="0">
              <a:buNone/>
              <a:defRPr/>
            </a:lvl5pPr>
          </a:lstStyle>
          <a:p>
            <a:pPr lvl="0"/>
            <a:r>
              <a:rPr lang="pl-PL" dirty="0"/>
              <a:t>15 rekomendacji.</a:t>
            </a:r>
          </a:p>
          <a:p>
            <a:pPr lvl="0"/>
            <a:endParaRPr lang="pl-PL" dirty="0"/>
          </a:p>
        </p:txBody>
      </p:sp>
      <p:sp>
        <p:nvSpPr>
          <p:cNvPr id="16" name="Symbol zastępczy obrazu 35">
            <a:extLst>
              <a:ext uri="{FF2B5EF4-FFF2-40B4-BE49-F238E27FC236}">
                <a16:creationId xmlns:a16="http://schemas.microsoft.com/office/drawing/2014/main" id="{5937701E-1186-6D29-99D5-B37699F368D4}"/>
              </a:ext>
            </a:extLst>
          </p:cNvPr>
          <p:cNvSpPr>
            <a:spLocks noGrp="1"/>
          </p:cNvSpPr>
          <p:nvPr>
            <p:ph type="pic" sz="quarter" idx="29"/>
          </p:nvPr>
        </p:nvSpPr>
        <p:spPr>
          <a:xfrm>
            <a:off x="5105474" y="15493762"/>
            <a:ext cx="5250791" cy="27803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6312215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Układ niestandard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ymbol zastępczy obrazu 7">
            <a:extLst>
              <a:ext uri="{FF2B5EF4-FFF2-40B4-BE49-F238E27FC236}">
                <a16:creationId xmlns:a16="http://schemas.microsoft.com/office/drawing/2014/main" id="{0F91C0F3-AA2C-1013-73BB-563066DE87BD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769938" y="3432175"/>
            <a:ext cx="4303712" cy="4321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endParaRPr lang="pl-PL" dirty="0"/>
          </a:p>
        </p:txBody>
      </p:sp>
      <p:sp>
        <p:nvSpPr>
          <p:cNvPr id="9" name="Symbol zastępczy tekstu 14">
            <a:extLst>
              <a:ext uri="{FF2B5EF4-FFF2-40B4-BE49-F238E27FC236}">
                <a16:creationId xmlns:a16="http://schemas.microsoft.com/office/drawing/2014/main" id="{DB75EB9A-9DB8-0A85-1463-BB2C5A51E9E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22331" y="8379656"/>
            <a:ext cx="7764462" cy="102632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900">
                <a:solidFill>
                  <a:srgbClr val="CF2030"/>
                </a:solidFill>
                <a:latin typeface="Arial Black" panose="020B0A04020102020204" pitchFamily="34" charset="0"/>
              </a:defRPr>
            </a:lvl1pPr>
            <a:lvl2pPr marL="517505" indent="0">
              <a:buNone/>
              <a:defRPr>
                <a:latin typeface="Arial Black" panose="020B0A04020102020204" pitchFamily="34" charset="0"/>
              </a:defRPr>
            </a:lvl2pPr>
            <a:lvl3pPr marL="1035010" indent="0">
              <a:buNone/>
              <a:defRPr>
                <a:latin typeface="Arial Black" panose="020B0A04020102020204" pitchFamily="34" charset="0"/>
              </a:defRPr>
            </a:lvl3pPr>
            <a:lvl4pPr marL="1552514" indent="0">
              <a:buNone/>
              <a:defRPr>
                <a:latin typeface="Arial Black" panose="020B0A04020102020204" pitchFamily="34" charset="0"/>
              </a:defRPr>
            </a:lvl4pPr>
            <a:lvl5pPr marL="2070019" indent="0">
              <a:buNone/>
              <a:defRPr>
                <a:latin typeface="Arial Black" panose="020B0A04020102020204" pitchFamily="34" charset="0"/>
              </a:defRPr>
            </a:lvl5pPr>
          </a:lstStyle>
          <a:p>
            <a:pPr lvl="0"/>
            <a:r>
              <a:rPr lang="pl-PL" dirty="0"/>
              <a:t>Krzysztof</a:t>
            </a:r>
          </a:p>
        </p:txBody>
      </p:sp>
      <p:sp>
        <p:nvSpPr>
          <p:cNvPr id="10" name="Symbol zastępczy tekstu 14">
            <a:extLst>
              <a:ext uri="{FF2B5EF4-FFF2-40B4-BE49-F238E27FC236}">
                <a16:creationId xmlns:a16="http://schemas.microsoft.com/office/drawing/2014/main" id="{868DDDFD-3279-1DF0-E199-DF7096DC907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06162" y="9719590"/>
            <a:ext cx="7764462" cy="102632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900">
                <a:solidFill>
                  <a:srgbClr val="CF2030"/>
                </a:solidFill>
                <a:latin typeface="Arial Black" panose="020B0A04020102020204" pitchFamily="34" charset="0"/>
              </a:defRPr>
            </a:lvl1pPr>
            <a:lvl2pPr marL="517505" indent="0">
              <a:buNone/>
              <a:defRPr>
                <a:latin typeface="Arial Black" panose="020B0A04020102020204" pitchFamily="34" charset="0"/>
              </a:defRPr>
            </a:lvl2pPr>
            <a:lvl3pPr marL="1035010" indent="0">
              <a:buNone/>
              <a:defRPr>
                <a:latin typeface="Arial Black" panose="020B0A04020102020204" pitchFamily="34" charset="0"/>
              </a:defRPr>
            </a:lvl3pPr>
            <a:lvl4pPr marL="1552514" indent="0">
              <a:buNone/>
              <a:defRPr>
                <a:latin typeface="Arial Black" panose="020B0A04020102020204" pitchFamily="34" charset="0"/>
              </a:defRPr>
            </a:lvl4pPr>
            <a:lvl5pPr marL="2070019" indent="0">
              <a:buNone/>
              <a:defRPr>
                <a:latin typeface="Arial Black" panose="020B0A04020102020204" pitchFamily="34" charset="0"/>
              </a:defRPr>
            </a:lvl5pPr>
          </a:lstStyle>
          <a:p>
            <a:pPr lvl="0"/>
            <a:r>
              <a:rPr lang="pl-PL" dirty="0"/>
              <a:t>Marzec</a:t>
            </a:r>
          </a:p>
        </p:txBody>
      </p:sp>
      <p:sp>
        <p:nvSpPr>
          <p:cNvPr id="11" name="Symbol zastępczy tekstu 18">
            <a:extLst>
              <a:ext uri="{FF2B5EF4-FFF2-40B4-BE49-F238E27FC236}">
                <a16:creationId xmlns:a16="http://schemas.microsoft.com/office/drawing/2014/main" id="{18656F0E-A2DE-EB80-F42D-7D8A69DD59FA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88050" y="10913915"/>
            <a:ext cx="8581156" cy="3297806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4800" b="1" spc="-100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17505" indent="0">
              <a:buNone/>
              <a:defRPr/>
            </a:lvl2pPr>
            <a:lvl3pPr marL="1035010" indent="0">
              <a:buNone/>
              <a:defRPr/>
            </a:lvl3pPr>
            <a:lvl4pPr marL="1552514" indent="0">
              <a:buNone/>
              <a:defRPr/>
            </a:lvl4pPr>
            <a:lvl5pPr marL="2070019" indent="0">
              <a:buNone/>
              <a:defRPr/>
            </a:lvl5pPr>
          </a:lstStyle>
          <a:p>
            <a:pPr lvl="0"/>
            <a:r>
              <a:rPr lang="pl-PL" dirty="0"/>
              <a:t>wziął udział</a:t>
            </a:r>
          </a:p>
          <a:p>
            <a:pPr lvl="0"/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7185926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Układ niestandard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ymbol zastępczy obrazu 7">
            <a:extLst>
              <a:ext uri="{FF2B5EF4-FFF2-40B4-BE49-F238E27FC236}">
                <a16:creationId xmlns:a16="http://schemas.microsoft.com/office/drawing/2014/main" id="{0F91C0F3-AA2C-1013-73BB-563066DE87BD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0" y="2155249"/>
            <a:ext cx="10318750" cy="104055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endParaRPr lang="pl-PL" dirty="0"/>
          </a:p>
        </p:txBody>
      </p:sp>
      <p:pic>
        <p:nvPicPr>
          <p:cNvPr id="16" name="Obraz 15" descr="Obraz zawierający tekst&#10;&#10;Opis wygenerowany automatycznie">
            <a:extLst>
              <a:ext uri="{FF2B5EF4-FFF2-40B4-BE49-F238E27FC236}">
                <a16:creationId xmlns:a16="http://schemas.microsoft.com/office/drawing/2014/main" id="{E097CE87-A38E-6CC2-23C2-12E2E29E020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0659" y="15541838"/>
            <a:ext cx="5269841" cy="2742857"/>
          </a:xfrm>
          <a:prstGeom prst="rect">
            <a:avLst/>
          </a:prstGeom>
        </p:spPr>
      </p:pic>
      <p:pic>
        <p:nvPicPr>
          <p:cNvPr id="14" name="Obraz 13" descr="Obraz zawierający tekst&#10;&#10;Opis wygenerowany automatycznie">
            <a:extLst>
              <a:ext uri="{FF2B5EF4-FFF2-40B4-BE49-F238E27FC236}">
                <a16:creationId xmlns:a16="http://schemas.microsoft.com/office/drawing/2014/main" id="{6F8ADE20-6E89-704B-9DA8-5C073B8A347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0659" y="15545143"/>
            <a:ext cx="5269841" cy="2742857"/>
          </a:xfrm>
          <a:prstGeom prst="rect">
            <a:avLst/>
          </a:prstGeom>
        </p:spPr>
      </p:pic>
      <p:sp>
        <p:nvSpPr>
          <p:cNvPr id="9" name="Symbol zastępczy tekstu 14">
            <a:extLst>
              <a:ext uri="{FF2B5EF4-FFF2-40B4-BE49-F238E27FC236}">
                <a16:creationId xmlns:a16="http://schemas.microsoft.com/office/drawing/2014/main" id="{DB75EB9A-9DB8-0A85-1463-BB2C5A51E9E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17961" y="10180471"/>
            <a:ext cx="7764462" cy="102632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900">
                <a:solidFill>
                  <a:srgbClr val="CF2030"/>
                </a:solidFill>
                <a:latin typeface="Arial Black" panose="020B0A04020102020204" pitchFamily="34" charset="0"/>
              </a:defRPr>
            </a:lvl1pPr>
            <a:lvl2pPr marL="517505" indent="0">
              <a:buNone/>
              <a:defRPr>
                <a:latin typeface="Arial Black" panose="020B0A04020102020204" pitchFamily="34" charset="0"/>
              </a:defRPr>
            </a:lvl2pPr>
            <a:lvl3pPr marL="1035010" indent="0">
              <a:buNone/>
              <a:defRPr>
                <a:latin typeface="Arial Black" panose="020B0A04020102020204" pitchFamily="34" charset="0"/>
              </a:defRPr>
            </a:lvl3pPr>
            <a:lvl4pPr marL="1552514" indent="0">
              <a:buNone/>
              <a:defRPr>
                <a:latin typeface="Arial Black" panose="020B0A04020102020204" pitchFamily="34" charset="0"/>
              </a:defRPr>
            </a:lvl4pPr>
            <a:lvl5pPr marL="2070019" indent="0">
              <a:buNone/>
              <a:defRPr>
                <a:latin typeface="Arial Black" panose="020B0A04020102020204" pitchFamily="34" charset="0"/>
              </a:defRPr>
            </a:lvl5pPr>
          </a:lstStyle>
          <a:p>
            <a:pPr lvl="0"/>
            <a:r>
              <a:rPr lang="pl-PL" dirty="0"/>
              <a:t>Rafał</a:t>
            </a:r>
          </a:p>
        </p:txBody>
      </p:sp>
      <p:sp>
        <p:nvSpPr>
          <p:cNvPr id="10" name="Symbol zastępczy tekstu 14">
            <a:extLst>
              <a:ext uri="{FF2B5EF4-FFF2-40B4-BE49-F238E27FC236}">
                <a16:creationId xmlns:a16="http://schemas.microsoft.com/office/drawing/2014/main" id="{868DDDFD-3279-1DF0-E199-DF7096DC907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32964" y="11534514"/>
            <a:ext cx="7764462" cy="102632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900">
                <a:solidFill>
                  <a:srgbClr val="CF2030"/>
                </a:solidFill>
                <a:latin typeface="Arial Black" panose="020B0A04020102020204" pitchFamily="34" charset="0"/>
              </a:defRPr>
            </a:lvl1pPr>
            <a:lvl2pPr marL="517505" indent="0">
              <a:buNone/>
              <a:defRPr>
                <a:latin typeface="Arial Black" panose="020B0A04020102020204" pitchFamily="34" charset="0"/>
              </a:defRPr>
            </a:lvl2pPr>
            <a:lvl3pPr marL="1035010" indent="0">
              <a:buNone/>
              <a:defRPr>
                <a:latin typeface="Arial Black" panose="020B0A04020102020204" pitchFamily="34" charset="0"/>
              </a:defRPr>
            </a:lvl3pPr>
            <a:lvl4pPr marL="1552514" indent="0">
              <a:buNone/>
              <a:defRPr>
                <a:latin typeface="Arial Black" panose="020B0A04020102020204" pitchFamily="34" charset="0"/>
              </a:defRPr>
            </a:lvl4pPr>
            <a:lvl5pPr marL="2070019" indent="0">
              <a:buNone/>
              <a:defRPr>
                <a:latin typeface="Arial Black" panose="020B0A04020102020204" pitchFamily="34" charset="0"/>
              </a:defRPr>
            </a:lvl5pPr>
          </a:lstStyle>
          <a:p>
            <a:pPr lvl="0"/>
            <a:r>
              <a:rPr lang="pl-PL" dirty="0"/>
              <a:t>Marzec</a:t>
            </a:r>
          </a:p>
        </p:txBody>
      </p:sp>
      <p:sp>
        <p:nvSpPr>
          <p:cNvPr id="11" name="Symbol zastępczy tekstu 18">
            <a:extLst>
              <a:ext uri="{FF2B5EF4-FFF2-40B4-BE49-F238E27FC236}">
                <a16:creationId xmlns:a16="http://schemas.microsoft.com/office/drawing/2014/main" id="{18656F0E-A2DE-EB80-F42D-7D8A69DD59FA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706140" y="12997896"/>
            <a:ext cx="8581156" cy="3297806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4800" b="1" spc="-100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17505" indent="0">
              <a:buNone/>
              <a:defRPr/>
            </a:lvl2pPr>
            <a:lvl3pPr marL="1035010" indent="0">
              <a:buNone/>
              <a:defRPr/>
            </a:lvl3pPr>
            <a:lvl4pPr marL="1552514" indent="0">
              <a:buNone/>
              <a:defRPr/>
            </a:lvl4pPr>
            <a:lvl5pPr marL="2070019" indent="0">
              <a:buNone/>
              <a:defRPr/>
            </a:lvl5pPr>
          </a:lstStyle>
          <a:p>
            <a:pPr lvl="0"/>
            <a:r>
              <a:rPr lang="pl-PL" dirty="0"/>
              <a:t>wziął</a:t>
            </a:r>
          </a:p>
          <a:p>
            <a:pPr lvl="0"/>
            <a:endParaRPr lang="pl-PL" dirty="0"/>
          </a:p>
        </p:txBody>
      </p:sp>
      <p:sp>
        <p:nvSpPr>
          <p:cNvPr id="12" name="Symbol zastępczy obrazu 35">
            <a:extLst>
              <a:ext uri="{FF2B5EF4-FFF2-40B4-BE49-F238E27FC236}">
                <a16:creationId xmlns:a16="http://schemas.microsoft.com/office/drawing/2014/main" id="{D4ED7DE3-777F-0E8C-12CD-A4FD36285E4E}"/>
              </a:ext>
            </a:extLst>
          </p:cNvPr>
          <p:cNvSpPr>
            <a:spLocks noGrp="1"/>
          </p:cNvSpPr>
          <p:nvPr>
            <p:ph type="pic" sz="quarter" idx="29"/>
          </p:nvPr>
        </p:nvSpPr>
        <p:spPr>
          <a:xfrm>
            <a:off x="5105474" y="15493762"/>
            <a:ext cx="5250791" cy="27803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80812106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Układ niestandard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ymbol zastępczy obrazu 7">
            <a:extLst>
              <a:ext uri="{FF2B5EF4-FFF2-40B4-BE49-F238E27FC236}">
                <a16:creationId xmlns:a16="http://schemas.microsoft.com/office/drawing/2014/main" id="{0F91C0F3-AA2C-1013-73BB-563066DE87BD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0" y="1925837"/>
            <a:ext cx="10318750" cy="887852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endParaRPr lang="pl-PL" dirty="0"/>
          </a:p>
        </p:txBody>
      </p:sp>
      <p:sp>
        <p:nvSpPr>
          <p:cNvPr id="9" name="Symbol zastępczy tekstu 14">
            <a:extLst>
              <a:ext uri="{FF2B5EF4-FFF2-40B4-BE49-F238E27FC236}">
                <a16:creationId xmlns:a16="http://schemas.microsoft.com/office/drawing/2014/main" id="{DB75EB9A-9DB8-0A85-1463-BB2C5A51E9E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17961" y="10180471"/>
            <a:ext cx="7764462" cy="102632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900">
                <a:solidFill>
                  <a:srgbClr val="CF2030"/>
                </a:solidFill>
                <a:latin typeface="Arial Black" panose="020B0A04020102020204" pitchFamily="34" charset="0"/>
              </a:defRPr>
            </a:lvl1pPr>
            <a:lvl2pPr marL="517505" indent="0">
              <a:buNone/>
              <a:defRPr>
                <a:latin typeface="Arial Black" panose="020B0A04020102020204" pitchFamily="34" charset="0"/>
              </a:defRPr>
            </a:lvl2pPr>
            <a:lvl3pPr marL="1035010" indent="0">
              <a:buNone/>
              <a:defRPr>
                <a:latin typeface="Arial Black" panose="020B0A04020102020204" pitchFamily="34" charset="0"/>
              </a:defRPr>
            </a:lvl3pPr>
            <a:lvl4pPr marL="1552514" indent="0">
              <a:buNone/>
              <a:defRPr>
                <a:latin typeface="Arial Black" panose="020B0A04020102020204" pitchFamily="34" charset="0"/>
              </a:defRPr>
            </a:lvl4pPr>
            <a:lvl5pPr marL="2070019" indent="0">
              <a:buNone/>
              <a:defRPr>
                <a:latin typeface="Arial Black" panose="020B0A04020102020204" pitchFamily="34" charset="0"/>
              </a:defRPr>
            </a:lvl5pPr>
          </a:lstStyle>
          <a:p>
            <a:pPr lvl="0"/>
            <a:r>
              <a:rPr lang="pl-PL" dirty="0"/>
              <a:t>Julia</a:t>
            </a:r>
          </a:p>
        </p:txBody>
      </p:sp>
      <p:sp>
        <p:nvSpPr>
          <p:cNvPr id="10" name="Symbol zastępczy tekstu 14">
            <a:extLst>
              <a:ext uri="{FF2B5EF4-FFF2-40B4-BE49-F238E27FC236}">
                <a16:creationId xmlns:a16="http://schemas.microsoft.com/office/drawing/2014/main" id="{868DDDFD-3279-1DF0-E199-DF7096DC907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32964" y="11534514"/>
            <a:ext cx="7764462" cy="102632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900">
                <a:solidFill>
                  <a:srgbClr val="CF2030"/>
                </a:solidFill>
                <a:latin typeface="Arial Black" panose="020B0A04020102020204" pitchFamily="34" charset="0"/>
              </a:defRPr>
            </a:lvl1pPr>
            <a:lvl2pPr marL="517505" indent="0">
              <a:buNone/>
              <a:defRPr>
                <a:latin typeface="Arial Black" panose="020B0A04020102020204" pitchFamily="34" charset="0"/>
              </a:defRPr>
            </a:lvl2pPr>
            <a:lvl3pPr marL="1035010" indent="0">
              <a:buNone/>
              <a:defRPr>
                <a:latin typeface="Arial Black" panose="020B0A04020102020204" pitchFamily="34" charset="0"/>
              </a:defRPr>
            </a:lvl3pPr>
            <a:lvl4pPr marL="1552514" indent="0">
              <a:buNone/>
              <a:defRPr>
                <a:latin typeface="Arial Black" panose="020B0A04020102020204" pitchFamily="34" charset="0"/>
              </a:defRPr>
            </a:lvl4pPr>
            <a:lvl5pPr marL="2070019" indent="0">
              <a:buNone/>
              <a:defRPr>
                <a:latin typeface="Arial Black" panose="020B0A04020102020204" pitchFamily="34" charset="0"/>
              </a:defRPr>
            </a:lvl5pPr>
          </a:lstStyle>
          <a:p>
            <a:pPr lvl="0"/>
            <a:r>
              <a:rPr lang="pl-PL" dirty="0"/>
              <a:t>Marzec</a:t>
            </a:r>
          </a:p>
        </p:txBody>
      </p:sp>
      <p:sp>
        <p:nvSpPr>
          <p:cNvPr id="11" name="Symbol zastępczy tekstu 18">
            <a:extLst>
              <a:ext uri="{FF2B5EF4-FFF2-40B4-BE49-F238E27FC236}">
                <a16:creationId xmlns:a16="http://schemas.microsoft.com/office/drawing/2014/main" id="{18656F0E-A2DE-EB80-F42D-7D8A69DD59FA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706140" y="12997896"/>
            <a:ext cx="8581156" cy="3297806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4800" b="1" spc="-100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17505" indent="0">
              <a:buNone/>
              <a:defRPr/>
            </a:lvl2pPr>
            <a:lvl3pPr marL="1035010" indent="0">
              <a:buNone/>
              <a:defRPr/>
            </a:lvl3pPr>
            <a:lvl4pPr marL="1552514" indent="0">
              <a:buNone/>
              <a:defRPr/>
            </a:lvl4pPr>
            <a:lvl5pPr marL="2070019" indent="0">
              <a:buNone/>
              <a:defRPr/>
            </a:lvl5pPr>
          </a:lstStyle>
          <a:p>
            <a:pPr lvl="0"/>
            <a:r>
              <a:rPr lang="pl-PL" dirty="0"/>
              <a:t>wzięła</a:t>
            </a:r>
          </a:p>
          <a:p>
            <a:pPr lvl="0"/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87228096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Układ niestandard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ymbol zastępczy obrazu 35">
            <a:extLst>
              <a:ext uri="{FF2B5EF4-FFF2-40B4-BE49-F238E27FC236}">
                <a16:creationId xmlns:a16="http://schemas.microsoft.com/office/drawing/2014/main" id="{2F56CF5F-EC18-C48B-1716-3E0EC6E0AE89}"/>
              </a:ext>
            </a:extLst>
          </p:cNvPr>
          <p:cNvSpPr>
            <a:spLocks noGrp="1"/>
          </p:cNvSpPr>
          <p:nvPr>
            <p:ph type="pic" sz="quarter" idx="29"/>
          </p:nvPr>
        </p:nvSpPr>
        <p:spPr>
          <a:xfrm>
            <a:off x="5105474" y="15493762"/>
            <a:ext cx="5250791" cy="27803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endParaRPr lang="pl-PL" dirty="0"/>
          </a:p>
        </p:txBody>
      </p:sp>
      <p:sp>
        <p:nvSpPr>
          <p:cNvPr id="10" name="Symbol zastępczy tekstu 14">
            <a:extLst>
              <a:ext uri="{FF2B5EF4-FFF2-40B4-BE49-F238E27FC236}">
                <a16:creationId xmlns:a16="http://schemas.microsoft.com/office/drawing/2014/main" id="{3F9D19BC-2FBF-4F60-E92F-F24B0E4C0DE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81881" y="8410826"/>
            <a:ext cx="7764462" cy="102632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900">
                <a:solidFill>
                  <a:srgbClr val="CF2030"/>
                </a:solidFill>
                <a:latin typeface="Arial Black" panose="020B0A04020102020204" pitchFamily="34" charset="0"/>
              </a:defRPr>
            </a:lvl1pPr>
            <a:lvl2pPr marL="517505" indent="0">
              <a:buNone/>
              <a:defRPr>
                <a:latin typeface="Arial Black" panose="020B0A04020102020204" pitchFamily="34" charset="0"/>
              </a:defRPr>
            </a:lvl2pPr>
            <a:lvl3pPr marL="1035010" indent="0">
              <a:buNone/>
              <a:defRPr>
                <a:latin typeface="Arial Black" panose="020B0A04020102020204" pitchFamily="34" charset="0"/>
              </a:defRPr>
            </a:lvl3pPr>
            <a:lvl4pPr marL="1552514" indent="0">
              <a:buNone/>
              <a:defRPr>
                <a:latin typeface="Arial Black" panose="020B0A04020102020204" pitchFamily="34" charset="0"/>
              </a:defRPr>
            </a:lvl4pPr>
            <a:lvl5pPr marL="2070019" indent="0">
              <a:buNone/>
              <a:defRPr>
                <a:latin typeface="Arial Black" panose="020B0A04020102020204" pitchFamily="34" charset="0"/>
              </a:defRPr>
            </a:lvl5pPr>
          </a:lstStyle>
          <a:p>
            <a:pPr lvl="0"/>
            <a:r>
              <a:rPr lang="pl-PL" dirty="0"/>
              <a:t>Kamila</a:t>
            </a:r>
          </a:p>
        </p:txBody>
      </p:sp>
      <p:sp>
        <p:nvSpPr>
          <p:cNvPr id="11" name="Symbol zastępczy tekstu 14">
            <a:extLst>
              <a:ext uri="{FF2B5EF4-FFF2-40B4-BE49-F238E27FC236}">
                <a16:creationId xmlns:a16="http://schemas.microsoft.com/office/drawing/2014/main" id="{47B9167A-80E5-D1B3-C12A-3B2D948D6602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573994" y="9573457"/>
            <a:ext cx="7764462" cy="102632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900">
                <a:solidFill>
                  <a:srgbClr val="CF2030"/>
                </a:solidFill>
                <a:latin typeface="Arial Black" panose="020B0A04020102020204" pitchFamily="34" charset="0"/>
              </a:defRPr>
            </a:lvl1pPr>
            <a:lvl2pPr marL="517505" indent="0">
              <a:buNone/>
              <a:defRPr>
                <a:latin typeface="Arial Black" panose="020B0A04020102020204" pitchFamily="34" charset="0"/>
              </a:defRPr>
            </a:lvl2pPr>
            <a:lvl3pPr marL="1035010" indent="0">
              <a:buNone/>
              <a:defRPr>
                <a:latin typeface="Arial Black" panose="020B0A04020102020204" pitchFamily="34" charset="0"/>
              </a:defRPr>
            </a:lvl3pPr>
            <a:lvl4pPr marL="1552514" indent="0">
              <a:buNone/>
              <a:defRPr>
                <a:latin typeface="Arial Black" panose="020B0A04020102020204" pitchFamily="34" charset="0"/>
              </a:defRPr>
            </a:lvl4pPr>
            <a:lvl5pPr marL="2070019" indent="0">
              <a:buNone/>
              <a:defRPr>
                <a:latin typeface="Arial Black" panose="020B0A04020102020204" pitchFamily="34" charset="0"/>
              </a:defRPr>
            </a:lvl5pPr>
          </a:lstStyle>
          <a:p>
            <a:pPr lvl="0"/>
            <a:r>
              <a:rPr lang="pl-PL" dirty="0"/>
              <a:t>Czerwiec</a:t>
            </a:r>
          </a:p>
        </p:txBody>
      </p:sp>
      <p:sp>
        <p:nvSpPr>
          <p:cNvPr id="12" name="Symbol zastępczy tekstu 18">
            <a:extLst>
              <a:ext uri="{FF2B5EF4-FFF2-40B4-BE49-F238E27FC236}">
                <a16:creationId xmlns:a16="http://schemas.microsoft.com/office/drawing/2014/main" id="{631763B2-C842-A04F-96D1-131E00175831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72850" y="10921436"/>
            <a:ext cx="8581156" cy="854554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5600" b="1" spc="0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17505" indent="0">
              <a:buNone/>
              <a:defRPr/>
            </a:lvl2pPr>
            <a:lvl3pPr marL="1035010" indent="0">
              <a:buNone/>
              <a:defRPr/>
            </a:lvl3pPr>
            <a:lvl4pPr marL="1552514" indent="0">
              <a:buNone/>
              <a:defRPr/>
            </a:lvl4pPr>
            <a:lvl5pPr marL="2070019" indent="0">
              <a:buNone/>
              <a:defRPr/>
            </a:lvl5pPr>
          </a:lstStyle>
          <a:p>
            <a:pPr lvl="0"/>
            <a:r>
              <a:rPr lang="pl-PL" dirty="0"/>
              <a:t>otrzymała</a:t>
            </a:r>
          </a:p>
          <a:p>
            <a:pPr lvl="0"/>
            <a:endParaRPr lang="pl-PL" dirty="0"/>
          </a:p>
        </p:txBody>
      </p:sp>
      <p:sp>
        <p:nvSpPr>
          <p:cNvPr id="13" name="Symbol zastępczy tekstu 18">
            <a:extLst>
              <a:ext uri="{FF2B5EF4-FFF2-40B4-BE49-F238E27FC236}">
                <a16:creationId xmlns:a16="http://schemas.microsoft.com/office/drawing/2014/main" id="{47C8E3FA-8D0F-3B2E-5E27-6DF1CA193D2F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685207" y="11800704"/>
            <a:ext cx="6531914" cy="773764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5600" b="0" spc="-100" baseline="0">
                <a:solidFill>
                  <a:srgbClr val="CF2030"/>
                </a:solidFill>
                <a:latin typeface="Arial Black" panose="020B0A04020102020204" pitchFamily="34" charset="0"/>
                <a:cs typeface="Arial" panose="020B0604020202020204" pitchFamily="34" charset="0"/>
              </a:defRPr>
            </a:lvl1pPr>
            <a:lvl2pPr marL="517505" indent="0">
              <a:buNone/>
              <a:defRPr/>
            </a:lvl2pPr>
            <a:lvl3pPr marL="1035010" indent="0">
              <a:buNone/>
              <a:defRPr/>
            </a:lvl3pPr>
            <a:lvl4pPr marL="1552514" indent="0">
              <a:buNone/>
              <a:defRPr/>
            </a:lvl4pPr>
            <a:lvl5pPr marL="2070019" indent="0">
              <a:buNone/>
              <a:defRPr/>
            </a:lvl5pPr>
          </a:lstStyle>
          <a:p>
            <a:pPr lvl="0"/>
            <a:r>
              <a:rPr lang="pl-PL" dirty="0"/>
              <a:t>20 podziękowań</a:t>
            </a:r>
          </a:p>
          <a:p>
            <a:pPr lvl="0"/>
            <a:endParaRPr lang="pl-PL" dirty="0"/>
          </a:p>
        </p:txBody>
      </p:sp>
      <p:sp>
        <p:nvSpPr>
          <p:cNvPr id="14" name="Symbol zastępczy tekstu 18">
            <a:extLst>
              <a:ext uri="{FF2B5EF4-FFF2-40B4-BE49-F238E27FC236}">
                <a16:creationId xmlns:a16="http://schemas.microsoft.com/office/drawing/2014/main" id="{E40D5B46-4BCA-E27D-3DC8-1FC24FA99A7E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672850" y="12627446"/>
            <a:ext cx="8581156" cy="854554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5600" b="1" spc="0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17505" indent="0">
              <a:buNone/>
              <a:defRPr/>
            </a:lvl2pPr>
            <a:lvl3pPr marL="1035010" indent="0">
              <a:buNone/>
              <a:defRPr/>
            </a:lvl3pPr>
            <a:lvl4pPr marL="1552514" indent="0">
              <a:buNone/>
              <a:defRPr/>
            </a:lvl4pPr>
            <a:lvl5pPr marL="2070019" indent="0">
              <a:buNone/>
              <a:defRPr/>
            </a:lvl5pPr>
          </a:lstStyle>
          <a:p>
            <a:pPr lvl="0"/>
            <a:r>
              <a:rPr lang="pl-PL" dirty="0"/>
              <a:t>za biznes</a:t>
            </a:r>
          </a:p>
          <a:p>
            <a:pPr lvl="0"/>
            <a:endParaRPr lang="pl-PL" dirty="0"/>
          </a:p>
        </p:txBody>
      </p:sp>
      <p:sp>
        <p:nvSpPr>
          <p:cNvPr id="15" name="Symbol zastępczy tekstu 18">
            <a:extLst>
              <a:ext uri="{FF2B5EF4-FFF2-40B4-BE49-F238E27FC236}">
                <a16:creationId xmlns:a16="http://schemas.microsoft.com/office/drawing/2014/main" id="{A86DB9C8-A994-9E3E-89DB-F91483D88008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94935" y="13742680"/>
            <a:ext cx="6531914" cy="773764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5600" b="0" spc="-100" baseline="0">
                <a:solidFill>
                  <a:srgbClr val="CF2030"/>
                </a:solidFill>
                <a:latin typeface="Arial Black" panose="020B0A04020102020204" pitchFamily="34" charset="0"/>
                <a:cs typeface="Arial" panose="020B0604020202020204" pitchFamily="34" charset="0"/>
              </a:defRPr>
            </a:lvl1pPr>
            <a:lvl2pPr marL="517505" indent="0">
              <a:buNone/>
              <a:defRPr/>
            </a:lvl2pPr>
            <a:lvl3pPr marL="1035010" indent="0">
              <a:buNone/>
              <a:defRPr/>
            </a:lvl3pPr>
            <a:lvl4pPr marL="1552514" indent="0">
              <a:buNone/>
              <a:defRPr/>
            </a:lvl4pPr>
            <a:lvl5pPr marL="2070019" indent="0">
              <a:buNone/>
              <a:defRPr/>
            </a:lvl5pPr>
          </a:lstStyle>
          <a:p>
            <a:pPr lvl="0"/>
            <a:r>
              <a:rPr lang="pl-PL" dirty="0"/>
              <a:t>Gratulujemy</a:t>
            </a:r>
          </a:p>
          <a:p>
            <a:pPr lvl="0"/>
            <a:endParaRPr lang="pl-PL" dirty="0"/>
          </a:p>
        </p:txBody>
      </p:sp>
      <p:sp>
        <p:nvSpPr>
          <p:cNvPr id="5" name="Symbol zastępczy obrazu 4">
            <a:extLst>
              <a:ext uri="{FF2B5EF4-FFF2-40B4-BE49-F238E27FC236}">
                <a16:creationId xmlns:a16="http://schemas.microsoft.com/office/drawing/2014/main" id="{D18D38B7-2D44-050B-2378-38F6FA8A3492}"/>
              </a:ext>
            </a:extLst>
          </p:cNvPr>
          <p:cNvSpPr>
            <a:spLocks noGrp="1"/>
          </p:cNvSpPr>
          <p:nvPr>
            <p:ph type="pic" sz="quarter" idx="33"/>
          </p:nvPr>
        </p:nvSpPr>
        <p:spPr>
          <a:xfrm>
            <a:off x="769938" y="3451137"/>
            <a:ext cx="4335536" cy="429719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73254521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Układ niestandard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ymbol zastępczy obrazu 10">
            <a:extLst>
              <a:ext uri="{FF2B5EF4-FFF2-40B4-BE49-F238E27FC236}">
                <a16:creationId xmlns:a16="http://schemas.microsoft.com/office/drawing/2014/main" id="{CE59CE1B-F7D3-4A8D-7120-139AF5A0ACD5}"/>
              </a:ext>
            </a:extLst>
          </p:cNvPr>
          <p:cNvSpPr>
            <a:spLocks noGrp="1"/>
          </p:cNvSpPr>
          <p:nvPr>
            <p:ph type="pic" sz="quarter" idx="31"/>
          </p:nvPr>
        </p:nvSpPr>
        <p:spPr>
          <a:xfrm>
            <a:off x="4740442" y="1035050"/>
            <a:ext cx="5610058" cy="17214850"/>
          </a:xfrm>
          <a:prstGeom prst="rect">
            <a:avLst/>
          </a:prstGeom>
        </p:spPr>
        <p:txBody>
          <a:bodyPr/>
          <a:lstStyle/>
          <a:p>
            <a:endParaRPr lang="pl-PL"/>
          </a:p>
        </p:txBody>
      </p:sp>
      <p:sp>
        <p:nvSpPr>
          <p:cNvPr id="5" name="Symbol zastępczy obrazu 35">
            <a:extLst>
              <a:ext uri="{FF2B5EF4-FFF2-40B4-BE49-F238E27FC236}">
                <a16:creationId xmlns:a16="http://schemas.microsoft.com/office/drawing/2014/main" id="{AD3EB054-2623-88FA-4CA6-D1DB26AA16FD}"/>
              </a:ext>
            </a:extLst>
          </p:cNvPr>
          <p:cNvSpPr>
            <a:spLocks noGrp="1"/>
          </p:cNvSpPr>
          <p:nvPr>
            <p:ph type="pic" sz="quarter" idx="29"/>
          </p:nvPr>
        </p:nvSpPr>
        <p:spPr>
          <a:xfrm>
            <a:off x="5105474" y="15493762"/>
            <a:ext cx="5250791" cy="27803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endParaRPr lang="pl-PL" dirty="0"/>
          </a:p>
        </p:txBody>
      </p:sp>
      <p:sp>
        <p:nvSpPr>
          <p:cNvPr id="8" name="Symbol zastępczy tekstu 14">
            <a:extLst>
              <a:ext uri="{FF2B5EF4-FFF2-40B4-BE49-F238E27FC236}">
                <a16:creationId xmlns:a16="http://schemas.microsoft.com/office/drawing/2014/main" id="{70E234E3-7BBD-3A5D-D878-E8D9A6B6724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91609" y="8420554"/>
            <a:ext cx="7764462" cy="102632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900">
                <a:solidFill>
                  <a:srgbClr val="CF2030"/>
                </a:solidFill>
                <a:latin typeface="Arial Black" panose="020B0A04020102020204" pitchFamily="34" charset="0"/>
              </a:defRPr>
            </a:lvl1pPr>
            <a:lvl2pPr marL="517505" indent="0">
              <a:buNone/>
              <a:defRPr>
                <a:latin typeface="Arial Black" panose="020B0A04020102020204" pitchFamily="34" charset="0"/>
              </a:defRPr>
            </a:lvl2pPr>
            <a:lvl3pPr marL="1035010" indent="0">
              <a:buNone/>
              <a:defRPr>
                <a:latin typeface="Arial Black" panose="020B0A04020102020204" pitchFamily="34" charset="0"/>
              </a:defRPr>
            </a:lvl3pPr>
            <a:lvl4pPr marL="1552514" indent="0">
              <a:buNone/>
              <a:defRPr>
                <a:latin typeface="Arial Black" panose="020B0A04020102020204" pitchFamily="34" charset="0"/>
              </a:defRPr>
            </a:lvl4pPr>
            <a:lvl5pPr marL="2070019" indent="0">
              <a:buNone/>
              <a:defRPr>
                <a:latin typeface="Arial Black" panose="020B0A04020102020204" pitchFamily="34" charset="0"/>
              </a:defRPr>
            </a:lvl5pPr>
          </a:lstStyle>
          <a:p>
            <a:pPr lvl="0"/>
            <a:r>
              <a:rPr lang="pl-PL" dirty="0"/>
              <a:t>Kamila</a:t>
            </a:r>
          </a:p>
        </p:txBody>
      </p:sp>
      <p:sp>
        <p:nvSpPr>
          <p:cNvPr id="9" name="Symbol zastępczy tekstu 14">
            <a:extLst>
              <a:ext uri="{FF2B5EF4-FFF2-40B4-BE49-F238E27FC236}">
                <a16:creationId xmlns:a16="http://schemas.microsoft.com/office/drawing/2014/main" id="{DD3F4B30-6B78-5217-8FBE-507E59D4244B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583722" y="9583185"/>
            <a:ext cx="7764462" cy="102632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900">
                <a:solidFill>
                  <a:srgbClr val="CF2030"/>
                </a:solidFill>
                <a:latin typeface="Arial Black" panose="020B0A04020102020204" pitchFamily="34" charset="0"/>
              </a:defRPr>
            </a:lvl1pPr>
            <a:lvl2pPr marL="517505" indent="0">
              <a:buNone/>
              <a:defRPr>
                <a:latin typeface="Arial Black" panose="020B0A04020102020204" pitchFamily="34" charset="0"/>
              </a:defRPr>
            </a:lvl2pPr>
            <a:lvl3pPr marL="1035010" indent="0">
              <a:buNone/>
              <a:defRPr>
                <a:latin typeface="Arial Black" panose="020B0A04020102020204" pitchFamily="34" charset="0"/>
              </a:defRPr>
            </a:lvl3pPr>
            <a:lvl4pPr marL="1552514" indent="0">
              <a:buNone/>
              <a:defRPr>
                <a:latin typeface="Arial Black" panose="020B0A04020102020204" pitchFamily="34" charset="0"/>
              </a:defRPr>
            </a:lvl4pPr>
            <a:lvl5pPr marL="2070019" indent="0">
              <a:buNone/>
              <a:defRPr>
                <a:latin typeface="Arial Black" panose="020B0A04020102020204" pitchFamily="34" charset="0"/>
              </a:defRPr>
            </a:lvl5pPr>
          </a:lstStyle>
          <a:p>
            <a:pPr lvl="0"/>
            <a:r>
              <a:rPr lang="pl-PL" dirty="0"/>
              <a:t>Czerwiec</a:t>
            </a:r>
          </a:p>
        </p:txBody>
      </p:sp>
      <p:sp>
        <p:nvSpPr>
          <p:cNvPr id="12" name="Symbol zastępczy tekstu 18">
            <a:extLst>
              <a:ext uri="{FF2B5EF4-FFF2-40B4-BE49-F238E27FC236}">
                <a16:creationId xmlns:a16="http://schemas.microsoft.com/office/drawing/2014/main" id="{AB832139-5718-8D46-5C8C-251A6D0D6236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65434" y="10960953"/>
            <a:ext cx="8581156" cy="854554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4800" b="1" spc="0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17505" indent="0">
              <a:buNone/>
              <a:defRPr/>
            </a:lvl2pPr>
            <a:lvl3pPr marL="1035010" indent="0">
              <a:buNone/>
              <a:defRPr/>
            </a:lvl3pPr>
            <a:lvl4pPr marL="1552514" indent="0">
              <a:buNone/>
              <a:defRPr/>
            </a:lvl4pPr>
            <a:lvl5pPr marL="2070019" indent="0">
              <a:buNone/>
              <a:defRPr/>
            </a:lvl5pPr>
          </a:lstStyle>
          <a:p>
            <a:pPr lvl="0"/>
            <a:r>
              <a:rPr lang="pl-PL" dirty="0"/>
              <a:t>kieruje</a:t>
            </a:r>
          </a:p>
          <a:p>
            <a:pPr lvl="0"/>
            <a:endParaRPr lang="pl-PL" dirty="0"/>
          </a:p>
        </p:txBody>
      </p:sp>
      <p:sp>
        <p:nvSpPr>
          <p:cNvPr id="13" name="Symbol zastępczy tekstu 18">
            <a:extLst>
              <a:ext uri="{FF2B5EF4-FFF2-40B4-BE49-F238E27FC236}">
                <a16:creationId xmlns:a16="http://schemas.microsoft.com/office/drawing/2014/main" id="{21CC3937-54C5-C438-082E-8C73554A8D15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53823" y="11739678"/>
            <a:ext cx="8581156" cy="854554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4800" b="1" spc="0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17505" indent="0">
              <a:buNone/>
              <a:defRPr/>
            </a:lvl2pPr>
            <a:lvl3pPr marL="1035010" indent="0">
              <a:buNone/>
              <a:defRPr/>
            </a:lvl3pPr>
            <a:lvl4pPr marL="1552514" indent="0">
              <a:buNone/>
              <a:defRPr/>
            </a:lvl4pPr>
            <a:lvl5pPr marL="2070019" indent="0">
              <a:buNone/>
              <a:defRPr/>
            </a:lvl5pPr>
          </a:lstStyle>
          <a:p>
            <a:pPr lvl="0"/>
            <a:r>
              <a:rPr lang="pl-PL" dirty="0" err="1"/>
              <a:t>Givers</a:t>
            </a:r>
            <a:r>
              <a:rPr lang="pl-PL" dirty="0"/>
              <a:t> </a:t>
            </a:r>
            <a:r>
              <a:rPr lang="pl-PL" dirty="0" err="1"/>
              <a:t>Gain</a:t>
            </a:r>
            <a:endParaRPr lang="pl-PL" dirty="0"/>
          </a:p>
          <a:p>
            <a:pPr lvl="0"/>
            <a:endParaRPr lang="pl-PL" dirty="0"/>
          </a:p>
        </p:txBody>
      </p:sp>
      <p:sp>
        <p:nvSpPr>
          <p:cNvPr id="14" name="Symbol zastępczy tekstu 18">
            <a:extLst>
              <a:ext uri="{FF2B5EF4-FFF2-40B4-BE49-F238E27FC236}">
                <a16:creationId xmlns:a16="http://schemas.microsoft.com/office/drawing/2014/main" id="{00EFDBF4-3BEA-BA53-F4E2-1F7AB779A859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673556" y="12510788"/>
            <a:ext cx="8581156" cy="854554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4800" b="1" spc="0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17505" indent="0">
              <a:buNone/>
              <a:defRPr/>
            </a:lvl2pPr>
            <a:lvl3pPr marL="1035010" indent="0">
              <a:buNone/>
              <a:defRPr/>
            </a:lvl3pPr>
            <a:lvl4pPr marL="1552514" indent="0">
              <a:buNone/>
              <a:defRPr/>
            </a:lvl4pPr>
            <a:lvl5pPr marL="2070019" indent="0">
              <a:buNone/>
              <a:defRPr/>
            </a:lvl5pPr>
          </a:lstStyle>
          <a:p>
            <a:pPr lvl="0"/>
            <a:r>
              <a:rPr lang="pl-PL" dirty="0"/>
              <a:t>i otrzymała aż</a:t>
            </a:r>
          </a:p>
          <a:p>
            <a:pPr lvl="0"/>
            <a:endParaRPr lang="pl-PL" dirty="0"/>
          </a:p>
        </p:txBody>
      </p:sp>
      <p:sp>
        <p:nvSpPr>
          <p:cNvPr id="15" name="Symbol zastępczy tekstu 18">
            <a:extLst>
              <a:ext uri="{FF2B5EF4-FFF2-40B4-BE49-F238E27FC236}">
                <a16:creationId xmlns:a16="http://schemas.microsoft.com/office/drawing/2014/main" id="{24960425-21F1-412A-F2EE-321B505407E3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673556" y="13304659"/>
            <a:ext cx="8581156" cy="854554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4700" b="0" spc="0" baseline="0">
                <a:solidFill>
                  <a:srgbClr val="CF2030"/>
                </a:solidFill>
                <a:latin typeface="Arial Black" panose="020B0A04020102020204" pitchFamily="34" charset="0"/>
                <a:cs typeface="Arial" panose="020B0604020202020204" pitchFamily="34" charset="0"/>
              </a:defRPr>
            </a:lvl1pPr>
            <a:lvl2pPr marL="517505" indent="0">
              <a:buNone/>
              <a:defRPr/>
            </a:lvl2pPr>
            <a:lvl3pPr marL="1035010" indent="0">
              <a:buNone/>
              <a:defRPr/>
            </a:lvl3pPr>
            <a:lvl4pPr marL="1552514" indent="0">
              <a:buNone/>
              <a:defRPr/>
            </a:lvl4pPr>
            <a:lvl5pPr marL="2070019" indent="0">
              <a:buNone/>
              <a:defRPr/>
            </a:lvl5pPr>
          </a:lstStyle>
          <a:p>
            <a:pPr lvl="0"/>
            <a:r>
              <a:rPr lang="pl-PL" dirty="0"/>
              <a:t>20 podziękowań</a:t>
            </a:r>
          </a:p>
          <a:p>
            <a:pPr lvl="0"/>
            <a:endParaRPr lang="pl-PL" dirty="0"/>
          </a:p>
        </p:txBody>
      </p:sp>
      <p:sp>
        <p:nvSpPr>
          <p:cNvPr id="16" name="Symbol zastępczy tekstu 18">
            <a:extLst>
              <a:ext uri="{FF2B5EF4-FFF2-40B4-BE49-F238E27FC236}">
                <a16:creationId xmlns:a16="http://schemas.microsoft.com/office/drawing/2014/main" id="{B0E9FCDD-27E1-5888-AA15-01803216E8CE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672830" y="14046278"/>
            <a:ext cx="8581156" cy="854554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4800" b="1" spc="0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17505" indent="0">
              <a:buNone/>
              <a:defRPr/>
            </a:lvl2pPr>
            <a:lvl3pPr marL="1035010" indent="0">
              <a:buNone/>
              <a:defRPr/>
            </a:lvl3pPr>
            <a:lvl4pPr marL="1552514" indent="0">
              <a:buNone/>
              <a:defRPr/>
            </a:lvl4pPr>
            <a:lvl5pPr marL="2070019" indent="0">
              <a:buNone/>
              <a:defRPr/>
            </a:lvl5pPr>
          </a:lstStyle>
          <a:p>
            <a:pPr lvl="0"/>
            <a:r>
              <a:rPr lang="pl-PL" dirty="0"/>
              <a:t>za biznes</a:t>
            </a:r>
          </a:p>
          <a:p>
            <a:pPr lvl="0"/>
            <a:endParaRPr lang="pl-PL" dirty="0"/>
          </a:p>
          <a:p>
            <a:pPr lvl="0"/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69620019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Układ niestandard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ymbol zastępczy obrazu 10">
            <a:extLst>
              <a:ext uri="{FF2B5EF4-FFF2-40B4-BE49-F238E27FC236}">
                <a16:creationId xmlns:a16="http://schemas.microsoft.com/office/drawing/2014/main" id="{CE59CE1B-F7D3-4A8D-7120-139AF5A0ACD5}"/>
              </a:ext>
            </a:extLst>
          </p:cNvPr>
          <p:cNvSpPr>
            <a:spLocks noGrp="1"/>
          </p:cNvSpPr>
          <p:nvPr>
            <p:ph type="pic" sz="quarter" idx="31"/>
          </p:nvPr>
        </p:nvSpPr>
        <p:spPr>
          <a:xfrm>
            <a:off x="4740442" y="1035050"/>
            <a:ext cx="5610058" cy="17214850"/>
          </a:xfrm>
          <a:prstGeom prst="rect">
            <a:avLst/>
          </a:prstGeom>
        </p:spPr>
        <p:txBody>
          <a:bodyPr/>
          <a:lstStyle/>
          <a:p>
            <a:endParaRPr lang="pl-PL"/>
          </a:p>
        </p:txBody>
      </p:sp>
      <p:sp>
        <p:nvSpPr>
          <p:cNvPr id="5" name="Symbol zastępczy obrazu 35">
            <a:extLst>
              <a:ext uri="{FF2B5EF4-FFF2-40B4-BE49-F238E27FC236}">
                <a16:creationId xmlns:a16="http://schemas.microsoft.com/office/drawing/2014/main" id="{AD3EB054-2623-88FA-4CA6-D1DB26AA16FD}"/>
              </a:ext>
            </a:extLst>
          </p:cNvPr>
          <p:cNvSpPr>
            <a:spLocks noGrp="1"/>
          </p:cNvSpPr>
          <p:nvPr>
            <p:ph type="pic" sz="quarter" idx="29"/>
          </p:nvPr>
        </p:nvSpPr>
        <p:spPr>
          <a:xfrm>
            <a:off x="5105474" y="15493762"/>
            <a:ext cx="5250791" cy="27803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endParaRPr lang="pl-PL" dirty="0"/>
          </a:p>
        </p:txBody>
      </p:sp>
      <p:sp>
        <p:nvSpPr>
          <p:cNvPr id="8" name="Symbol zastępczy tekstu 14">
            <a:extLst>
              <a:ext uri="{FF2B5EF4-FFF2-40B4-BE49-F238E27FC236}">
                <a16:creationId xmlns:a16="http://schemas.microsoft.com/office/drawing/2014/main" id="{70E234E3-7BBD-3A5D-D878-E8D9A6B6724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91609" y="8420554"/>
            <a:ext cx="7764462" cy="102632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900">
                <a:solidFill>
                  <a:srgbClr val="CF2030"/>
                </a:solidFill>
                <a:latin typeface="Arial Black" panose="020B0A04020102020204" pitchFamily="34" charset="0"/>
              </a:defRPr>
            </a:lvl1pPr>
            <a:lvl2pPr marL="517505" indent="0">
              <a:buNone/>
              <a:defRPr>
                <a:latin typeface="Arial Black" panose="020B0A04020102020204" pitchFamily="34" charset="0"/>
              </a:defRPr>
            </a:lvl2pPr>
            <a:lvl3pPr marL="1035010" indent="0">
              <a:buNone/>
              <a:defRPr>
                <a:latin typeface="Arial Black" panose="020B0A04020102020204" pitchFamily="34" charset="0"/>
              </a:defRPr>
            </a:lvl3pPr>
            <a:lvl4pPr marL="1552514" indent="0">
              <a:buNone/>
              <a:defRPr>
                <a:latin typeface="Arial Black" panose="020B0A04020102020204" pitchFamily="34" charset="0"/>
              </a:defRPr>
            </a:lvl4pPr>
            <a:lvl5pPr marL="2070019" indent="0">
              <a:buNone/>
              <a:defRPr>
                <a:latin typeface="Arial Black" panose="020B0A04020102020204" pitchFamily="34" charset="0"/>
              </a:defRPr>
            </a:lvl5pPr>
          </a:lstStyle>
          <a:p>
            <a:pPr lvl="0"/>
            <a:r>
              <a:rPr lang="pl-PL" dirty="0"/>
              <a:t>Rafał</a:t>
            </a:r>
          </a:p>
        </p:txBody>
      </p:sp>
      <p:sp>
        <p:nvSpPr>
          <p:cNvPr id="9" name="Symbol zastępczy tekstu 14">
            <a:extLst>
              <a:ext uri="{FF2B5EF4-FFF2-40B4-BE49-F238E27FC236}">
                <a16:creationId xmlns:a16="http://schemas.microsoft.com/office/drawing/2014/main" id="{DD3F4B30-6B78-5217-8FBE-507E59D4244B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583722" y="9583185"/>
            <a:ext cx="7764462" cy="102632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900">
                <a:solidFill>
                  <a:srgbClr val="CF2030"/>
                </a:solidFill>
                <a:latin typeface="Arial Black" panose="020B0A04020102020204" pitchFamily="34" charset="0"/>
              </a:defRPr>
            </a:lvl1pPr>
            <a:lvl2pPr marL="517505" indent="0">
              <a:buNone/>
              <a:defRPr>
                <a:latin typeface="Arial Black" panose="020B0A04020102020204" pitchFamily="34" charset="0"/>
              </a:defRPr>
            </a:lvl2pPr>
            <a:lvl3pPr marL="1035010" indent="0">
              <a:buNone/>
              <a:defRPr>
                <a:latin typeface="Arial Black" panose="020B0A04020102020204" pitchFamily="34" charset="0"/>
              </a:defRPr>
            </a:lvl3pPr>
            <a:lvl4pPr marL="1552514" indent="0">
              <a:buNone/>
              <a:defRPr>
                <a:latin typeface="Arial Black" panose="020B0A04020102020204" pitchFamily="34" charset="0"/>
              </a:defRPr>
            </a:lvl4pPr>
            <a:lvl5pPr marL="2070019" indent="0">
              <a:buNone/>
              <a:defRPr>
                <a:latin typeface="Arial Black" panose="020B0A04020102020204" pitchFamily="34" charset="0"/>
              </a:defRPr>
            </a:lvl5pPr>
          </a:lstStyle>
          <a:p>
            <a:pPr lvl="0"/>
            <a:r>
              <a:rPr lang="pl-PL" dirty="0"/>
              <a:t>Czerwiec</a:t>
            </a:r>
          </a:p>
        </p:txBody>
      </p:sp>
      <p:sp>
        <p:nvSpPr>
          <p:cNvPr id="12" name="Symbol zastępczy tekstu 18">
            <a:extLst>
              <a:ext uri="{FF2B5EF4-FFF2-40B4-BE49-F238E27FC236}">
                <a16:creationId xmlns:a16="http://schemas.microsoft.com/office/drawing/2014/main" id="{AB832139-5718-8D46-5C8C-251A6D0D6236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65434" y="10960953"/>
            <a:ext cx="8581156" cy="854554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4800" b="1" spc="0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17505" indent="0">
              <a:buNone/>
              <a:defRPr/>
            </a:lvl2pPr>
            <a:lvl3pPr marL="1035010" indent="0">
              <a:buNone/>
              <a:defRPr/>
            </a:lvl3pPr>
            <a:lvl4pPr marL="1552514" indent="0">
              <a:buNone/>
              <a:defRPr/>
            </a:lvl4pPr>
            <a:lvl5pPr marL="2070019" indent="0">
              <a:buNone/>
              <a:defRPr/>
            </a:lvl5pPr>
          </a:lstStyle>
          <a:p>
            <a:pPr lvl="0"/>
            <a:r>
              <a:rPr lang="pl-PL" dirty="0"/>
              <a:t>kieruje</a:t>
            </a:r>
          </a:p>
          <a:p>
            <a:pPr lvl="0"/>
            <a:endParaRPr lang="pl-PL" dirty="0"/>
          </a:p>
        </p:txBody>
      </p:sp>
      <p:sp>
        <p:nvSpPr>
          <p:cNvPr id="13" name="Symbol zastępczy tekstu 18">
            <a:extLst>
              <a:ext uri="{FF2B5EF4-FFF2-40B4-BE49-F238E27FC236}">
                <a16:creationId xmlns:a16="http://schemas.microsoft.com/office/drawing/2014/main" id="{21CC3937-54C5-C438-082E-8C73554A8D15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53823" y="11739678"/>
            <a:ext cx="8581156" cy="854554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4800" b="1" spc="0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17505" indent="0">
              <a:buNone/>
              <a:defRPr/>
            </a:lvl2pPr>
            <a:lvl3pPr marL="1035010" indent="0">
              <a:buNone/>
              <a:defRPr/>
            </a:lvl3pPr>
            <a:lvl4pPr marL="1552514" indent="0">
              <a:buNone/>
              <a:defRPr/>
            </a:lvl4pPr>
            <a:lvl5pPr marL="2070019" indent="0">
              <a:buNone/>
              <a:defRPr/>
            </a:lvl5pPr>
          </a:lstStyle>
          <a:p>
            <a:pPr lvl="0"/>
            <a:r>
              <a:rPr lang="pl-PL" dirty="0" err="1"/>
              <a:t>Givers</a:t>
            </a:r>
            <a:r>
              <a:rPr lang="pl-PL" dirty="0"/>
              <a:t> </a:t>
            </a:r>
            <a:r>
              <a:rPr lang="pl-PL" dirty="0" err="1"/>
              <a:t>Gain</a:t>
            </a:r>
            <a:endParaRPr lang="pl-PL" dirty="0"/>
          </a:p>
          <a:p>
            <a:pPr lvl="0"/>
            <a:endParaRPr lang="pl-PL" dirty="0"/>
          </a:p>
        </p:txBody>
      </p:sp>
      <p:sp>
        <p:nvSpPr>
          <p:cNvPr id="14" name="Symbol zastępczy tekstu 18">
            <a:extLst>
              <a:ext uri="{FF2B5EF4-FFF2-40B4-BE49-F238E27FC236}">
                <a16:creationId xmlns:a16="http://schemas.microsoft.com/office/drawing/2014/main" id="{00EFDBF4-3BEA-BA53-F4E2-1F7AB779A859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673556" y="12510788"/>
            <a:ext cx="8581156" cy="854554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4800" b="1" spc="0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17505" indent="0">
              <a:buNone/>
              <a:defRPr/>
            </a:lvl2pPr>
            <a:lvl3pPr marL="1035010" indent="0">
              <a:buNone/>
              <a:defRPr/>
            </a:lvl3pPr>
            <a:lvl4pPr marL="1552514" indent="0">
              <a:buNone/>
              <a:defRPr/>
            </a:lvl4pPr>
            <a:lvl5pPr marL="2070019" indent="0">
              <a:buNone/>
              <a:defRPr/>
            </a:lvl5pPr>
          </a:lstStyle>
          <a:p>
            <a:pPr lvl="0"/>
            <a:r>
              <a:rPr lang="pl-PL" dirty="0"/>
              <a:t>i otrzymała aż</a:t>
            </a:r>
          </a:p>
          <a:p>
            <a:pPr lvl="0"/>
            <a:endParaRPr lang="pl-PL" dirty="0"/>
          </a:p>
        </p:txBody>
      </p:sp>
      <p:sp>
        <p:nvSpPr>
          <p:cNvPr id="15" name="Symbol zastępczy tekstu 18">
            <a:extLst>
              <a:ext uri="{FF2B5EF4-FFF2-40B4-BE49-F238E27FC236}">
                <a16:creationId xmlns:a16="http://schemas.microsoft.com/office/drawing/2014/main" id="{24960425-21F1-412A-F2EE-321B505407E3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673556" y="13304659"/>
            <a:ext cx="8581156" cy="854554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4700" b="0" spc="0" baseline="0">
                <a:solidFill>
                  <a:srgbClr val="CF2030"/>
                </a:solidFill>
                <a:latin typeface="Arial Black" panose="020B0A04020102020204" pitchFamily="34" charset="0"/>
                <a:cs typeface="Arial" panose="020B0604020202020204" pitchFamily="34" charset="0"/>
              </a:defRPr>
            </a:lvl1pPr>
            <a:lvl2pPr marL="517505" indent="0">
              <a:buNone/>
              <a:defRPr/>
            </a:lvl2pPr>
            <a:lvl3pPr marL="1035010" indent="0">
              <a:buNone/>
              <a:defRPr/>
            </a:lvl3pPr>
            <a:lvl4pPr marL="1552514" indent="0">
              <a:buNone/>
              <a:defRPr/>
            </a:lvl4pPr>
            <a:lvl5pPr marL="2070019" indent="0">
              <a:buNone/>
              <a:defRPr/>
            </a:lvl5pPr>
          </a:lstStyle>
          <a:p>
            <a:pPr lvl="0"/>
            <a:r>
              <a:rPr lang="pl-PL" dirty="0"/>
              <a:t>20 podziękowań</a:t>
            </a:r>
          </a:p>
          <a:p>
            <a:pPr lvl="0"/>
            <a:endParaRPr lang="pl-PL" dirty="0"/>
          </a:p>
        </p:txBody>
      </p:sp>
      <p:sp>
        <p:nvSpPr>
          <p:cNvPr id="16" name="Symbol zastępczy tekstu 18">
            <a:extLst>
              <a:ext uri="{FF2B5EF4-FFF2-40B4-BE49-F238E27FC236}">
                <a16:creationId xmlns:a16="http://schemas.microsoft.com/office/drawing/2014/main" id="{B0E9FCDD-27E1-5888-AA15-01803216E8CE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672830" y="14046278"/>
            <a:ext cx="8581156" cy="854554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4800" b="1" spc="0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17505" indent="0">
              <a:buNone/>
              <a:defRPr/>
            </a:lvl2pPr>
            <a:lvl3pPr marL="1035010" indent="0">
              <a:buNone/>
              <a:defRPr/>
            </a:lvl3pPr>
            <a:lvl4pPr marL="1552514" indent="0">
              <a:buNone/>
              <a:defRPr/>
            </a:lvl4pPr>
            <a:lvl5pPr marL="2070019" indent="0">
              <a:buNone/>
              <a:defRPr/>
            </a:lvl5pPr>
          </a:lstStyle>
          <a:p>
            <a:pPr lvl="0"/>
            <a:r>
              <a:rPr lang="pl-PL" dirty="0"/>
              <a:t>za biznes</a:t>
            </a:r>
          </a:p>
          <a:p>
            <a:pPr lvl="0"/>
            <a:endParaRPr lang="pl-PL" dirty="0"/>
          </a:p>
          <a:p>
            <a:pPr lvl="0"/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422081187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Układ niestandard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ymbol zastępczy obrazu 7">
            <a:extLst>
              <a:ext uri="{FF2B5EF4-FFF2-40B4-BE49-F238E27FC236}">
                <a16:creationId xmlns:a16="http://schemas.microsoft.com/office/drawing/2014/main" id="{F22699C6-C6B9-F04D-264D-32418B8461D1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769938" y="4130675"/>
            <a:ext cx="4295775" cy="42941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endParaRPr lang="pl-PL" dirty="0"/>
          </a:p>
        </p:txBody>
      </p:sp>
      <p:sp>
        <p:nvSpPr>
          <p:cNvPr id="9" name="Symbol zastępczy tekstu 14">
            <a:extLst>
              <a:ext uri="{FF2B5EF4-FFF2-40B4-BE49-F238E27FC236}">
                <a16:creationId xmlns:a16="http://schemas.microsoft.com/office/drawing/2014/main" id="{4AC65208-AC8B-8009-4213-9648FFFD0D9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70767" y="9051040"/>
            <a:ext cx="7764462" cy="102632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300" spc="130" baseline="0">
                <a:solidFill>
                  <a:srgbClr val="CF2030"/>
                </a:solidFill>
                <a:latin typeface="Arial Black" panose="020B0A04020102020204" pitchFamily="34" charset="0"/>
              </a:defRPr>
            </a:lvl1pPr>
            <a:lvl2pPr marL="517505" indent="0">
              <a:buNone/>
              <a:defRPr>
                <a:latin typeface="Arial Black" panose="020B0A04020102020204" pitchFamily="34" charset="0"/>
              </a:defRPr>
            </a:lvl2pPr>
            <a:lvl3pPr marL="1035010" indent="0">
              <a:buNone/>
              <a:defRPr>
                <a:latin typeface="Arial Black" panose="020B0A04020102020204" pitchFamily="34" charset="0"/>
              </a:defRPr>
            </a:lvl3pPr>
            <a:lvl4pPr marL="1552514" indent="0">
              <a:buNone/>
              <a:defRPr>
                <a:latin typeface="Arial Black" panose="020B0A04020102020204" pitchFamily="34" charset="0"/>
              </a:defRPr>
            </a:lvl4pPr>
            <a:lvl5pPr marL="2070019" indent="0">
              <a:buNone/>
              <a:defRPr>
                <a:latin typeface="Arial Black" panose="020B0A04020102020204" pitchFamily="34" charset="0"/>
              </a:defRPr>
            </a:lvl5pPr>
          </a:lstStyle>
          <a:p>
            <a:pPr lvl="0"/>
            <a:r>
              <a:rPr lang="pl-PL" dirty="0"/>
              <a:t>Maja</a:t>
            </a:r>
          </a:p>
        </p:txBody>
      </p:sp>
      <p:sp>
        <p:nvSpPr>
          <p:cNvPr id="10" name="Symbol zastępczy tekstu 14">
            <a:extLst>
              <a:ext uri="{FF2B5EF4-FFF2-40B4-BE49-F238E27FC236}">
                <a16:creationId xmlns:a16="http://schemas.microsoft.com/office/drawing/2014/main" id="{ACDAED85-7CCA-816A-841C-84909F24B06B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91315" y="10449561"/>
            <a:ext cx="7764462" cy="102632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300" spc="130" baseline="0">
                <a:solidFill>
                  <a:srgbClr val="CF2030"/>
                </a:solidFill>
                <a:latin typeface="Arial Black" panose="020B0A04020102020204" pitchFamily="34" charset="0"/>
              </a:defRPr>
            </a:lvl1pPr>
            <a:lvl2pPr marL="517505" indent="0">
              <a:buNone/>
              <a:defRPr>
                <a:latin typeface="Arial Black" panose="020B0A04020102020204" pitchFamily="34" charset="0"/>
              </a:defRPr>
            </a:lvl2pPr>
            <a:lvl3pPr marL="1035010" indent="0">
              <a:buNone/>
              <a:defRPr>
                <a:latin typeface="Arial Black" panose="020B0A04020102020204" pitchFamily="34" charset="0"/>
              </a:defRPr>
            </a:lvl3pPr>
            <a:lvl4pPr marL="1552514" indent="0">
              <a:buNone/>
              <a:defRPr>
                <a:latin typeface="Arial Black" panose="020B0A04020102020204" pitchFamily="34" charset="0"/>
              </a:defRPr>
            </a:lvl4pPr>
            <a:lvl5pPr marL="2070019" indent="0">
              <a:buNone/>
              <a:defRPr>
                <a:latin typeface="Arial Black" panose="020B0A04020102020204" pitchFamily="34" charset="0"/>
              </a:defRPr>
            </a:lvl5pPr>
          </a:lstStyle>
          <a:p>
            <a:pPr lvl="0"/>
            <a:r>
              <a:rPr lang="pl-PL" dirty="0"/>
              <a:t>Lipiec</a:t>
            </a:r>
          </a:p>
        </p:txBody>
      </p:sp>
      <p:sp>
        <p:nvSpPr>
          <p:cNvPr id="11" name="Symbol zastępczy tekstu 18">
            <a:extLst>
              <a:ext uri="{FF2B5EF4-FFF2-40B4-BE49-F238E27FC236}">
                <a16:creationId xmlns:a16="http://schemas.microsoft.com/office/drawing/2014/main" id="{9E943711-FB9E-CCAF-6E36-3C8F32DA4EE1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81041" y="11892869"/>
            <a:ext cx="8581156" cy="854554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6000" b="1" spc="0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17505" indent="0">
              <a:buNone/>
              <a:defRPr/>
            </a:lvl2pPr>
            <a:lvl3pPr marL="1035010" indent="0">
              <a:buNone/>
              <a:defRPr/>
            </a:lvl3pPr>
            <a:lvl4pPr marL="1552514" indent="0">
              <a:buNone/>
              <a:defRPr/>
            </a:lvl4pPr>
            <a:lvl5pPr marL="2070019" indent="0">
              <a:buNone/>
              <a:defRPr/>
            </a:lvl5pPr>
          </a:lstStyle>
          <a:p>
            <a:pPr lvl="0"/>
            <a:r>
              <a:rPr lang="pl-PL" dirty="0"/>
              <a:t>wykonała</a:t>
            </a:r>
          </a:p>
          <a:p>
            <a:pPr lvl="0"/>
            <a:endParaRPr lang="pl-PL" dirty="0"/>
          </a:p>
        </p:txBody>
      </p:sp>
      <p:sp>
        <p:nvSpPr>
          <p:cNvPr id="12" name="Symbol zastępczy tekstu 18">
            <a:extLst>
              <a:ext uri="{FF2B5EF4-FFF2-40B4-BE49-F238E27FC236}">
                <a16:creationId xmlns:a16="http://schemas.microsoft.com/office/drawing/2014/main" id="{965FEA43-81B9-906A-FE45-95742184EABE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691315" y="12780702"/>
            <a:ext cx="8581156" cy="125827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6000" b="0" spc="0" baseline="0">
                <a:solidFill>
                  <a:srgbClr val="CF2030"/>
                </a:solidFill>
                <a:latin typeface="Arial Black" panose="020B0A04020102020204" pitchFamily="34" charset="0"/>
                <a:cs typeface="Arial" panose="020B0604020202020204" pitchFamily="34" charset="0"/>
              </a:defRPr>
            </a:lvl1pPr>
            <a:lvl2pPr marL="517505" indent="0">
              <a:buNone/>
              <a:defRPr/>
            </a:lvl2pPr>
            <a:lvl3pPr marL="1035010" indent="0">
              <a:buNone/>
              <a:defRPr/>
            </a:lvl3pPr>
            <a:lvl4pPr marL="1552514" indent="0">
              <a:buNone/>
              <a:defRPr/>
            </a:lvl4pPr>
            <a:lvl5pPr marL="2070019" indent="0">
              <a:buNone/>
              <a:defRPr/>
            </a:lvl5pPr>
          </a:lstStyle>
          <a:p>
            <a:pPr lvl="0"/>
            <a:r>
              <a:rPr lang="pl-PL" dirty="0"/>
              <a:t>30 szkoleń</a:t>
            </a:r>
          </a:p>
          <a:p>
            <a:pPr lvl="0"/>
            <a:endParaRPr lang="pl-PL" dirty="0"/>
          </a:p>
        </p:txBody>
      </p:sp>
      <p:sp>
        <p:nvSpPr>
          <p:cNvPr id="13" name="Symbol zastępczy tekstu 18">
            <a:extLst>
              <a:ext uri="{FF2B5EF4-FFF2-40B4-BE49-F238E27FC236}">
                <a16:creationId xmlns:a16="http://schemas.microsoft.com/office/drawing/2014/main" id="{078E2F75-D0E5-5866-FCB2-E69997D23663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681041" y="13967057"/>
            <a:ext cx="8581156" cy="125827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6000" b="0" spc="0" baseline="0">
                <a:solidFill>
                  <a:srgbClr val="CF2030"/>
                </a:solidFill>
                <a:latin typeface="Arial Black" panose="020B0A04020102020204" pitchFamily="34" charset="0"/>
                <a:cs typeface="Arial" panose="020B0604020202020204" pitchFamily="34" charset="0"/>
              </a:defRPr>
            </a:lvl1pPr>
            <a:lvl2pPr marL="517505" indent="0">
              <a:buNone/>
              <a:defRPr/>
            </a:lvl2pPr>
            <a:lvl3pPr marL="1035010" indent="0">
              <a:buNone/>
              <a:defRPr/>
            </a:lvl3pPr>
            <a:lvl4pPr marL="1552514" indent="0">
              <a:buNone/>
              <a:defRPr/>
            </a:lvl4pPr>
            <a:lvl5pPr marL="2070019" indent="0">
              <a:buNone/>
              <a:defRPr/>
            </a:lvl5pPr>
          </a:lstStyle>
          <a:p>
            <a:pPr lvl="0"/>
            <a:r>
              <a:rPr lang="pl-PL" dirty="0"/>
              <a:t>Gratulujemy</a:t>
            </a:r>
          </a:p>
          <a:p>
            <a:pPr lvl="0"/>
            <a:endParaRPr lang="pl-PL" dirty="0"/>
          </a:p>
        </p:txBody>
      </p:sp>
      <p:sp>
        <p:nvSpPr>
          <p:cNvPr id="14" name="Symbol zastępczy obrazu 35">
            <a:extLst>
              <a:ext uri="{FF2B5EF4-FFF2-40B4-BE49-F238E27FC236}">
                <a16:creationId xmlns:a16="http://schemas.microsoft.com/office/drawing/2014/main" id="{9F5E9849-EE65-3E76-7E35-E07C9FBF0973}"/>
              </a:ext>
            </a:extLst>
          </p:cNvPr>
          <p:cNvSpPr>
            <a:spLocks noGrp="1"/>
          </p:cNvSpPr>
          <p:nvPr>
            <p:ph type="pic" sz="quarter" idx="29"/>
          </p:nvPr>
        </p:nvSpPr>
        <p:spPr>
          <a:xfrm>
            <a:off x="5105474" y="15493762"/>
            <a:ext cx="5250791" cy="27803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62940180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Układ niestandard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ymbol zastępczy obrazu 7">
            <a:extLst>
              <a:ext uri="{FF2B5EF4-FFF2-40B4-BE49-F238E27FC236}">
                <a16:creationId xmlns:a16="http://schemas.microsoft.com/office/drawing/2014/main" id="{9EAE8CAD-A5FD-870A-08F0-A1BF4CAEA69B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0" y="1010654"/>
            <a:ext cx="10350500" cy="89877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endParaRPr lang="pl-PL" dirty="0"/>
          </a:p>
        </p:txBody>
      </p:sp>
      <p:sp>
        <p:nvSpPr>
          <p:cNvPr id="7" name="Symbol zastępczy tekstu 14">
            <a:extLst>
              <a:ext uri="{FF2B5EF4-FFF2-40B4-BE49-F238E27FC236}">
                <a16:creationId xmlns:a16="http://schemas.microsoft.com/office/drawing/2014/main" id="{CACB90C6-B44E-4B2E-5590-52E23E0B8E2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84293" y="10041640"/>
            <a:ext cx="7764462" cy="102632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200" spc="-150" baseline="0">
                <a:solidFill>
                  <a:srgbClr val="CF2030"/>
                </a:solidFill>
                <a:latin typeface="Arial Black" panose="020B0A04020102020204" pitchFamily="34" charset="0"/>
              </a:defRPr>
            </a:lvl1pPr>
            <a:lvl2pPr marL="517505" indent="0">
              <a:buNone/>
              <a:defRPr>
                <a:latin typeface="Arial Black" panose="020B0A04020102020204" pitchFamily="34" charset="0"/>
              </a:defRPr>
            </a:lvl2pPr>
            <a:lvl3pPr marL="1035010" indent="0">
              <a:buNone/>
              <a:defRPr>
                <a:latin typeface="Arial Black" panose="020B0A04020102020204" pitchFamily="34" charset="0"/>
              </a:defRPr>
            </a:lvl3pPr>
            <a:lvl4pPr marL="1552514" indent="0">
              <a:buNone/>
              <a:defRPr>
                <a:latin typeface="Arial Black" panose="020B0A04020102020204" pitchFamily="34" charset="0"/>
              </a:defRPr>
            </a:lvl4pPr>
            <a:lvl5pPr marL="2070019" indent="0">
              <a:buNone/>
              <a:defRPr>
                <a:latin typeface="Arial Black" panose="020B0A04020102020204" pitchFamily="34" charset="0"/>
              </a:defRPr>
            </a:lvl5pPr>
          </a:lstStyle>
          <a:p>
            <a:pPr lvl="0"/>
            <a:r>
              <a:rPr lang="pl-PL" dirty="0"/>
              <a:t>Maja</a:t>
            </a:r>
          </a:p>
        </p:txBody>
      </p:sp>
      <p:sp>
        <p:nvSpPr>
          <p:cNvPr id="9" name="Symbol zastępczy tekstu 14">
            <a:extLst>
              <a:ext uri="{FF2B5EF4-FFF2-40B4-BE49-F238E27FC236}">
                <a16:creationId xmlns:a16="http://schemas.microsoft.com/office/drawing/2014/main" id="{542671FB-7495-BA68-A924-9049EA9FBA8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03343" y="11222740"/>
            <a:ext cx="7764462" cy="102632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200" spc="-150" baseline="0">
                <a:solidFill>
                  <a:srgbClr val="CF2030"/>
                </a:solidFill>
                <a:latin typeface="Arial Black" panose="020B0A04020102020204" pitchFamily="34" charset="0"/>
              </a:defRPr>
            </a:lvl1pPr>
            <a:lvl2pPr marL="517505" indent="0">
              <a:buNone/>
              <a:defRPr>
                <a:latin typeface="Arial Black" panose="020B0A04020102020204" pitchFamily="34" charset="0"/>
              </a:defRPr>
            </a:lvl2pPr>
            <a:lvl3pPr marL="1035010" indent="0">
              <a:buNone/>
              <a:defRPr>
                <a:latin typeface="Arial Black" panose="020B0A04020102020204" pitchFamily="34" charset="0"/>
              </a:defRPr>
            </a:lvl3pPr>
            <a:lvl4pPr marL="1552514" indent="0">
              <a:buNone/>
              <a:defRPr>
                <a:latin typeface="Arial Black" panose="020B0A04020102020204" pitchFamily="34" charset="0"/>
              </a:defRPr>
            </a:lvl4pPr>
            <a:lvl5pPr marL="2070019" indent="0">
              <a:buNone/>
              <a:defRPr>
                <a:latin typeface="Arial Black" panose="020B0A04020102020204" pitchFamily="34" charset="0"/>
              </a:defRPr>
            </a:lvl5pPr>
          </a:lstStyle>
          <a:p>
            <a:pPr lvl="0"/>
            <a:r>
              <a:rPr lang="pl-PL" dirty="0"/>
              <a:t>Lipiec</a:t>
            </a:r>
          </a:p>
        </p:txBody>
      </p:sp>
      <p:sp>
        <p:nvSpPr>
          <p:cNvPr id="10" name="Symbol zastępczy tekstu 18">
            <a:extLst>
              <a:ext uri="{FF2B5EF4-FFF2-40B4-BE49-F238E27FC236}">
                <a16:creationId xmlns:a16="http://schemas.microsoft.com/office/drawing/2014/main" id="{3A9B9AF2-8A52-D6D1-E71E-0D6A2350E30E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69495" y="12605418"/>
            <a:ext cx="8581156" cy="418997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4800" b="1" spc="-100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17505" indent="0">
              <a:buNone/>
              <a:defRPr/>
            </a:lvl2pPr>
            <a:lvl3pPr marL="1035010" indent="0">
              <a:buNone/>
              <a:defRPr/>
            </a:lvl3pPr>
            <a:lvl4pPr marL="1552514" indent="0">
              <a:buNone/>
              <a:defRPr/>
            </a:lvl4pPr>
            <a:lvl5pPr marL="2070019" indent="0">
              <a:buNone/>
              <a:defRPr/>
            </a:lvl5pPr>
          </a:lstStyle>
          <a:p>
            <a:pPr lvl="0"/>
            <a:r>
              <a:rPr lang="pl-PL" dirty="0"/>
              <a:t>wykonała</a:t>
            </a:r>
          </a:p>
          <a:p>
            <a:pPr lvl="0"/>
            <a:endParaRPr lang="pl-PL" dirty="0"/>
          </a:p>
        </p:txBody>
      </p:sp>
      <p:sp>
        <p:nvSpPr>
          <p:cNvPr id="11" name="Symbol zastępczy obrazu 35">
            <a:extLst>
              <a:ext uri="{FF2B5EF4-FFF2-40B4-BE49-F238E27FC236}">
                <a16:creationId xmlns:a16="http://schemas.microsoft.com/office/drawing/2014/main" id="{668690BD-C635-BBF8-2374-D4B73EDD8D6A}"/>
              </a:ext>
            </a:extLst>
          </p:cNvPr>
          <p:cNvSpPr>
            <a:spLocks noGrp="1"/>
          </p:cNvSpPr>
          <p:nvPr>
            <p:ph type="pic" sz="quarter" idx="29"/>
          </p:nvPr>
        </p:nvSpPr>
        <p:spPr>
          <a:xfrm>
            <a:off x="5105474" y="15493762"/>
            <a:ext cx="5250791" cy="27803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87881044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Układ niestandard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ymbol zastępczy obrazu 7">
            <a:extLst>
              <a:ext uri="{FF2B5EF4-FFF2-40B4-BE49-F238E27FC236}">
                <a16:creationId xmlns:a16="http://schemas.microsoft.com/office/drawing/2014/main" id="{9EAE8CAD-A5FD-870A-08F0-A1BF4CAEA69B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0" y="1010654"/>
            <a:ext cx="10350500" cy="89877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endParaRPr lang="pl-PL" dirty="0"/>
          </a:p>
        </p:txBody>
      </p:sp>
      <p:sp>
        <p:nvSpPr>
          <p:cNvPr id="7" name="Symbol zastępczy tekstu 14">
            <a:extLst>
              <a:ext uri="{FF2B5EF4-FFF2-40B4-BE49-F238E27FC236}">
                <a16:creationId xmlns:a16="http://schemas.microsoft.com/office/drawing/2014/main" id="{CACB90C6-B44E-4B2E-5590-52E23E0B8E2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84293" y="10041640"/>
            <a:ext cx="7764462" cy="102632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200" spc="-150" baseline="0">
                <a:solidFill>
                  <a:srgbClr val="CF2030"/>
                </a:solidFill>
                <a:latin typeface="Arial Black" panose="020B0A04020102020204" pitchFamily="34" charset="0"/>
              </a:defRPr>
            </a:lvl1pPr>
            <a:lvl2pPr marL="517505" indent="0">
              <a:buNone/>
              <a:defRPr>
                <a:latin typeface="Arial Black" panose="020B0A04020102020204" pitchFamily="34" charset="0"/>
              </a:defRPr>
            </a:lvl2pPr>
            <a:lvl3pPr marL="1035010" indent="0">
              <a:buNone/>
              <a:defRPr>
                <a:latin typeface="Arial Black" panose="020B0A04020102020204" pitchFamily="34" charset="0"/>
              </a:defRPr>
            </a:lvl3pPr>
            <a:lvl4pPr marL="1552514" indent="0">
              <a:buNone/>
              <a:defRPr>
                <a:latin typeface="Arial Black" panose="020B0A04020102020204" pitchFamily="34" charset="0"/>
              </a:defRPr>
            </a:lvl4pPr>
            <a:lvl5pPr marL="2070019" indent="0">
              <a:buNone/>
              <a:defRPr>
                <a:latin typeface="Arial Black" panose="020B0A04020102020204" pitchFamily="34" charset="0"/>
              </a:defRPr>
            </a:lvl5pPr>
          </a:lstStyle>
          <a:p>
            <a:pPr lvl="0"/>
            <a:r>
              <a:rPr lang="pl-PL" dirty="0"/>
              <a:t>Rafał</a:t>
            </a:r>
          </a:p>
        </p:txBody>
      </p:sp>
      <p:sp>
        <p:nvSpPr>
          <p:cNvPr id="9" name="Symbol zastępczy tekstu 14">
            <a:extLst>
              <a:ext uri="{FF2B5EF4-FFF2-40B4-BE49-F238E27FC236}">
                <a16:creationId xmlns:a16="http://schemas.microsoft.com/office/drawing/2014/main" id="{542671FB-7495-BA68-A924-9049EA9FBA8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03343" y="11222740"/>
            <a:ext cx="7764462" cy="102632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200" spc="-150" baseline="0">
                <a:solidFill>
                  <a:srgbClr val="CF2030"/>
                </a:solidFill>
                <a:latin typeface="Arial Black" panose="020B0A04020102020204" pitchFamily="34" charset="0"/>
              </a:defRPr>
            </a:lvl1pPr>
            <a:lvl2pPr marL="517505" indent="0">
              <a:buNone/>
              <a:defRPr>
                <a:latin typeface="Arial Black" panose="020B0A04020102020204" pitchFamily="34" charset="0"/>
              </a:defRPr>
            </a:lvl2pPr>
            <a:lvl3pPr marL="1035010" indent="0">
              <a:buNone/>
              <a:defRPr>
                <a:latin typeface="Arial Black" panose="020B0A04020102020204" pitchFamily="34" charset="0"/>
              </a:defRPr>
            </a:lvl3pPr>
            <a:lvl4pPr marL="1552514" indent="0">
              <a:buNone/>
              <a:defRPr>
                <a:latin typeface="Arial Black" panose="020B0A04020102020204" pitchFamily="34" charset="0"/>
              </a:defRPr>
            </a:lvl4pPr>
            <a:lvl5pPr marL="2070019" indent="0">
              <a:buNone/>
              <a:defRPr>
                <a:latin typeface="Arial Black" panose="020B0A04020102020204" pitchFamily="34" charset="0"/>
              </a:defRPr>
            </a:lvl5pPr>
          </a:lstStyle>
          <a:p>
            <a:pPr lvl="0"/>
            <a:r>
              <a:rPr lang="pl-PL" dirty="0"/>
              <a:t>Lipiec</a:t>
            </a:r>
          </a:p>
        </p:txBody>
      </p:sp>
      <p:sp>
        <p:nvSpPr>
          <p:cNvPr id="10" name="Symbol zastępczy tekstu 18">
            <a:extLst>
              <a:ext uri="{FF2B5EF4-FFF2-40B4-BE49-F238E27FC236}">
                <a16:creationId xmlns:a16="http://schemas.microsoft.com/office/drawing/2014/main" id="{3A9B9AF2-8A52-D6D1-E71E-0D6A2350E30E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69495" y="12605418"/>
            <a:ext cx="8581156" cy="418997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4800" b="1" spc="-100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17505" indent="0">
              <a:buNone/>
              <a:defRPr/>
            </a:lvl2pPr>
            <a:lvl3pPr marL="1035010" indent="0">
              <a:buNone/>
              <a:defRPr/>
            </a:lvl3pPr>
            <a:lvl4pPr marL="1552514" indent="0">
              <a:buNone/>
              <a:defRPr/>
            </a:lvl4pPr>
            <a:lvl5pPr marL="2070019" indent="0">
              <a:buNone/>
              <a:defRPr/>
            </a:lvl5pPr>
          </a:lstStyle>
          <a:p>
            <a:pPr lvl="0"/>
            <a:r>
              <a:rPr lang="pl-PL" dirty="0"/>
              <a:t>wykonała</a:t>
            </a:r>
          </a:p>
          <a:p>
            <a:pPr lvl="0"/>
            <a:endParaRPr lang="pl-PL" dirty="0"/>
          </a:p>
        </p:txBody>
      </p:sp>
      <p:sp>
        <p:nvSpPr>
          <p:cNvPr id="11" name="Symbol zastępczy obrazu 35">
            <a:extLst>
              <a:ext uri="{FF2B5EF4-FFF2-40B4-BE49-F238E27FC236}">
                <a16:creationId xmlns:a16="http://schemas.microsoft.com/office/drawing/2014/main" id="{668690BD-C635-BBF8-2374-D4B73EDD8D6A}"/>
              </a:ext>
            </a:extLst>
          </p:cNvPr>
          <p:cNvSpPr>
            <a:spLocks noGrp="1"/>
          </p:cNvSpPr>
          <p:nvPr>
            <p:ph type="pic" sz="quarter" idx="29"/>
          </p:nvPr>
        </p:nvSpPr>
        <p:spPr>
          <a:xfrm>
            <a:off x="5105474" y="15493762"/>
            <a:ext cx="5250791" cy="27803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403004790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Układ niestandard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ymbol zastępczy tekstu 14">
            <a:extLst>
              <a:ext uri="{FF2B5EF4-FFF2-40B4-BE49-F238E27FC236}">
                <a16:creationId xmlns:a16="http://schemas.microsoft.com/office/drawing/2014/main" id="{8E0617F2-9052-E4CB-F682-2C40472737B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458257" y="1177756"/>
            <a:ext cx="6840615" cy="102632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7200" spc="-200" baseline="0">
                <a:solidFill>
                  <a:srgbClr val="CF2030"/>
                </a:solidFill>
                <a:latin typeface="Arial Black" panose="020B0A04020102020204" pitchFamily="34" charset="0"/>
              </a:defRPr>
            </a:lvl1pPr>
            <a:lvl2pPr marL="517505" indent="0">
              <a:buNone/>
              <a:defRPr>
                <a:latin typeface="Arial Black" panose="020B0A04020102020204" pitchFamily="34" charset="0"/>
              </a:defRPr>
            </a:lvl2pPr>
            <a:lvl3pPr marL="1035010" indent="0">
              <a:buNone/>
              <a:defRPr>
                <a:latin typeface="Arial Black" panose="020B0A04020102020204" pitchFamily="34" charset="0"/>
              </a:defRPr>
            </a:lvl3pPr>
            <a:lvl4pPr marL="1552514" indent="0">
              <a:buNone/>
              <a:defRPr>
                <a:latin typeface="Arial Black" panose="020B0A04020102020204" pitchFamily="34" charset="0"/>
              </a:defRPr>
            </a:lvl4pPr>
            <a:lvl5pPr marL="2070019" indent="0">
              <a:buNone/>
              <a:defRPr>
                <a:latin typeface="Arial Black" panose="020B0A04020102020204" pitchFamily="34" charset="0"/>
              </a:defRPr>
            </a:lvl5pPr>
          </a:lstStyle>
          <a:p>
            <a:pPr lvl="0"/>
            <a:r>
              <a:rPr lang="pl-PL" dirty="0"/>
              <a:t>Nowy zarząd</a:t>
            </a:r>
          </a:p>
        </p:txBody>
      </p:sp>
      <p:sp>
        <p:nvSpPr>
          <p:cNvPr id="8" name="Symbol zastępczy obrazu 7">
            <a:extLst>
              <a:ext uri="{FF2B5EF4-FFF2-40B4-BE49-F238E27FC236}">
                <a16:creationId xmlns:a16="http://schemas.microsoft.com/office/drawing/2014/main" id="{F8187CDA-3822-F143-49F5-7B0246F73AE9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779877" y="2792896"/>
            <a:ext cx="4279139" cy="432352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endParaRPr lang="pl-PL" dirty="0"/>
          </a:p>
        </p:txBody>
      </p:sp>
      <p:sp>
        <p:nvSpPr>
          <p:cNvPr id="9" name="Symbol zastępczy obrazu 7">
            <a:extLst>
              <a:ext uri="{FF2B5EF4-FFF2-40B4-BE49-F238E27FC236}">
                <a16:creationId xmlns:a16="http://schemas.microsoft.com/office/drawing/2014/main" id="{1840FBD8-A1CD-565F-A8E9-D6845C3BDD5A}"/>
              </a:ext>
            </a:extLst>
          </p:cNvPr>
          <p:cNvSpPr>
            <a:spLocks noGrp="1"/>
          </p:cNvSpPr>
          <p:nvPr>
            <p:ph type="pic" sz="quarter" idx="31"/>
          </p:nvPr>
        </p:nvSpPr>
        <p:spPr>
          <a:xfrm>
            <a:off x="799755" y="7647710"/>
            <a:ext cx="4279139" cy="432352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endParaRPr lang="pl-PL" dirty="0"/>
          </a:p>
        </p:txBody>
      </p:sp>
      <p:sp>
        <p:nvSpPr>
          <p:cNvPr id="10" name="Symbol zastępczy obrazu 7">
            <a:extLst>
              <a:ext uri="{FF2B5EF4-FFF2-40B4-BE49-F238E27FC236}">
                <a16:creationId xmlns:a16="http://schemas.microsoft.com/office/drawing/2014/main" id="{69B43D1D-8866-4F84-1893-157E9DDC8255}"/>
              </a:ext>
            </a:extLst>
          </p:cNvPr>
          <p:cNvSpPr>
            <a:spLocks noGrp="1"/>
          </p:cNvSpPr>
          <p:nvPr>
            <p:ph type="pic" sz="quarter" idx="32"/>
          </p:nvPr>
        </p:nvSpPr>
        <p:spPr>
          <a:xfrm>
            <a:off x="789816" y="12502524"/>
            <a:ext cx="4279139" cy="432352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endParaRPr lang="pl-PL" dirty="0"/>
          </a:p>
        </p:txBody>
      </p:sp>
      <p:sp>
        <p:nvSpPr>
          <p:cNvPr id="11" name="Symbol zastępczy tekstu 18">
            <a:extLst>
              <a:ext uri="{FF2B5EF4-FFF2-40B4-BE49-F238E27FC236}">
                <a16:creationId xmlns:a16="http://schemas.microsoft.com/office/drawing/2014/main" id="{6084EA82-6893-17FA-133C-50D5503D78BC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449457" y="2659952"/>
            <a:ext cx="4121166" cy="682124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3800" b="1" spc="-100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17505" indent="0">
              <a:buNone/>
              <a:defRPr/>
            </a:lvl2pPr>
            <a:lvl3pPr marL="1035010" indent="0">
              <a:buNone/>
              <a:defRPr/>
            </a:lvl3pPr>
            <a:lvl4pPr marL="1552514" indent="0">
              <a:buNone/>
              <a:defRPr/>
            </a:lvl4pPr>
            <a:lvl5pPr marL="2070019" indent="0">
              <a:buNone/>
              <a:defRPr/>
            </a:lvl5pPr>
          </a:lstStyle>
          <a:p>
            <a:pPr lvl="0"/>
            <a:r>
              <a:rPr lang="pl-PL" dirty="0"/>
              <a:t>Prezes</a:t>
            </a:r>
          </a:p>
          <a:p>
            <a:pPr lvl="0"/>
            <a:endParaRPr lang="pl-PL" dirty="0"/>
          </a:p>
        </p:txBody>
      </p:sp>
      <p:sp>
        <p:nvSpPr>
          <p:cNvPr id="12" name="Symbol zastępczy tekstu 18">
            <a:extLst>
              <a:ext uri="{FF2B5EF4-FFF2-40B4-BE49-F238E27FC236}">
                <a16:creationId xmlns:a16="http://schemas.microsoft.com/office/drawing/2014/main" id="{04E5550D-73FD-E86A-E5E3-97328459A163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5459396" y="4604709"/>
            <a:ext cx="4121166" cy="682124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3800" b="1" spc="-100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17505" indent="0">
              <a:buNone/>
              <a:defRPr/>
            </a:lvl2pPr>
            <a:lvl3pPr marL="1035010" indent="0">
              <a:buNone/>
              <a:defRPr/>
            </a:lvl3pPr>
            <a:lvl4pPr marL="1552514" indent="0">
              <a:buNone/>
              <a:defRPr/>
            </a:lvl4pPr>
            <a:lvl5pPr marL="2070019" indent="0">
              <a:buNone/>
              <a:defRPr/>
            </a:lvl5pPr>
          </a:lstStyle>
          <a:p>
            <a:pPr lvl="0"/>
            <a:r>
              <a:rPr lang="pl-PL" dirty="0"/>
              <a:t>Firma</a:t>
            </a:r>
          </a:p>
          <a:p>
            <a:pPr lvl="0"/>
            <a:endParaRPr lang="pl-PL" dirty="0"/>
          </a:p>
        </p:txBody>
      </p:sp>
      <p:sp>
        <p:nvSpPr>
          <p:cNvPr id="13" name="Symbol zastępczy tekstu 14">
            <a:extLst>
              <a:ext uri="{FF2B5EF4-FFF2-40B4-BE49-F238E27FC236}">
                <a16:creationId xmlns:a16="http://schemas.microsoft.com/office/drawing/2014/main" id="{E4F8F442-BE4C-874C-E071-74522B51D132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5439518" y="3322198"/>
            <a:ext cx="3784056" cy="68212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800" spc="-250" baseline="0">
                <a:solidFill>
                  <a:srgbClr val="CF2030"/>
                </a:solidFill>
                <a:latin typeface="Arial Black" panose="020B0A04020102020204" pitchFamily="34" charset="0"/>
              </a:defRPr>
            </a:lvl1pPr>
            <a:lvl2pPr marL="517505" indent="0">
              <a:buNone/>
              <a:defRPr>
                <a:latin typeface="Arial Black" panose="020B0A04020102020204" pitchFamily="34" charset="0"/>
              </a:defRPr>
            </a:lvl2pPr>
            <a:lvl3pPr marL="1035010" indent="0">
              <a:buNone/>
              <a:defRPr>
                <a:latin typeface="Arial Black" panose="020B0A04020102020204" pitchFamily="34" charset="0"/>
              </a:defRPr>
            </a:lvl3pPr>
            <a:lvl4pPr marL="1552514" indent="0">
              <a:buNone/>
              <a:defRPr>
                <a:latin typeface="Arial Black" panose="020B0A04020102020204" pitchFamily="34" charset="0"/>
              </a:defRPr>
            </a:lvl4pPr>
            <a:lvl5pPr marL="2070019" indent="0">
              <a:buNone/>
              <a:defRPr>
                <a:latin typeface="Arial Black" panose="020B0A04020102020204" pitchFamily="34" charset="0"/>
              </a:defRPr>
            </a:lvl5pPr>
          </a:lstStyle>
          <a:p>
            <a:pPr lvl="0"/>
            <a:r>
              <a:rPr lang="pl-PL" dirty="0"/>
              <a:t>Tomasz</a:t>
            </a:r>
          </a:p>
        </p:txBody>
      </p:sp>
      <p:sp>
        <p:nvSpPr>
          <p:cNvPr id="15" name="Symbol zastępczy tekstu 14">
            <a:extLst>
              <a:ext uri="{FF2B5EF4-FFF2-40B4-BE49-F238E27FC236}">
                <a16:creationId xmlns:a16="http://schemas.microsoft.com/office/drawing/2014/main" id="{91AFAA84-101C-6804-00F1-0952BDA6F67D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5439518" y="4012036"/>
            <a:ext cx="3863508" cy="68212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800" spc="-250" baseline="0">
                <a:solidFill>
                  <a:srgbClr val="CF2030"/>
                </a:solidFill>
                <a:latin typeface="Arial Black" panose="020B0A04020102020204" pitchFamily="34" charset="0"/>
              </a:defRPr>
            </a:lvl1pPr>
            <a:lvl2pPr marL="517505" indent="0">
              <a:buNone/>
              <a:defRPr>
                <a:latin typeface="Arial Black" panose="020B0A04020102020204" pitchFamily="34" charset="0"/>
              </a:defRPr>
            </a:lvl2pPr>
            <a:lvl3pPr marL="1035010" indent="0">
              <a:buNone/>
              <a:defRPr>
                <a:latin typeface="Arial Black" panose="020B0A04020102020204" pitchFamily="34" charset="0"/>
              </a:defRPr>
            </a:lvl3pPr>
            <a:lvl4pPr marL="1552514" indent="0">
              <a:buNone/>
              <a:defRPr>
                <a:latin typeface="Arial Black" panose="020B0A04020102020204" pitchFamily="34" charset="0"/>
              </a:defRPr>
            </a:lvl4pPr>
            <a:lvl5pPr marL="2070019" indent="0">
              <a:buNone/>
              <a:defRPr>
                <a:latin typeface="Arial Black" panose="020B0A04020102020204" pitchFamily="34" charset="0"/>
              </a:defRPr>
            </a:lvl5pPr>
          </a:lstStyle>
          <a:p>
            <a:pPr lvl="0"/>
            <a:r>
              <a:rPr lang="pl-PL" dirty="0" err="1"/>
              <a:t>Traczewski</a:t>
            </a:r>
            <a:endParaRPr lang="pl-PL" dirty="0"/>
          </a:p>
        </p:txBody>
      </p:sp>
      <p:sp>
        <p:nvSpPr>
          <p:cNvPr id="16" name="Symbol zastępczy obrazu 35">
            <a:extLst>
              <a:ext uri="{FF2B5EF4-FFF2-40B4-BE49-F238E27FC236}">
                <a16:creationId xmlns:a16="http://schemas.microsoft.com/office/drawing/2014/main" id="{9F4E0E87-BC73-FF70-5B6E-AC0BC184ECCA}"/>
              </a:ext>
            </a:extLst>
          </p:cNvPr>
          <p:cNvSpPr>
            <a:spLocks noGrp="1"/>
          </p:cNvSpPr>
          <p:nvPr>
            <p:ph type="pic" sz="quarter" idx="29"/>
          </p:nvPr>
        </p:nvSpPr>
        <p:spPr>
          <a:xfrm>
            <a:off x="5105474" y="15493762"/>
            <a:ext cx="5250791" cy="27803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endParaRPr lang="pl-PL" dirty="0"/>
          </a:p>
        </p:txBody>
      </p:sp>
      <p:sp>
        <p:nvSpPr>
          <p:cNvPr id="17" name="Symbol zastępczy tekstu 18">
            <a:extLst>
              <a:ext uri="{FF2B5EF4-FFF2-40B4-BE49-F238E27FC236}">
                <a16:creationId xmlns:a16="http://schemas.microsoft.com/office/drawing/2014/main" id="{97FF4EB6-47F4-43C6-6AD2-C04C7DA33E3E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5431426" y="7483827"/>
            <a:ext cx="4121166" cy="682124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3800" b="1" spc="0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17505" indent="0">
              <a:buNone/>
              <a:defRPr/>
            </a:lvl2pPr>
            <a:lvl3pPr marL="1035010" indent="0">
              <a:buNone/>
              <a:defRPr/>
            </a:lvl3pPr>
            <a:lvl4pPr marL="1552514" indent="0">
              <a:buNone/>
              <a:defRPr/>
            </a:lvl4pPr>
            <a:lvl5pPr marL="2070019" indent="0">
              <a:buNone/>
              <a:defRPr/>
            </a:lvl5pPr>
          </a:lstStyle>
          <a:p>
            <a:pPr lvl="0"/>
            <a:r>
              <a:rPr lang="pl-PL" dirty="0"/>
              <a:t>V-ce Prezes</a:t>
            </a:r>
          </a:p>
          <a:p>
            <a:pPr lvl="0"/>
            <a:endParaRPr lang="pl-PL" dirty="0"/>
          </a:p>
        </p:txBody>
      </p:sp>
      <p:sp>
        <p:nvSpPr>
          <p:cNvPr id="18" name="Symbol zastępczy tekstu 18">
            <a:extLst>
              <a:ext uri="{FF2B5EF4-FFF2-40B4-BE49-F238E27FC236}">
                <a16:creationId xmlns:a16="http://schemas.microsoft.com/office/drawing/2014/main" id="{7D7DF254-F52D-9CD4-DADF-A46ED8A4ACFA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5454998" y="9442257"/>
            <a:ext cx="4121166" cy="682124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3800" b="1" spc="-100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17505" indent="0">
              <a:buNone/>
              <a:defRPr/>
            </a:lvl2pPr>
            <a:lvl3pPr marL="1035010" indent="0">
              <a:buNone/>
              <a:defRPr/>
            </a:lvl3pPr>
            <a:lvl4pPr marL="1552514" indent="0">
              <a:buNone/>
              <a:defRPr/>
            </a:lvl4pPr>
            <a:lvl5pPr marL="2070019" indent="0">
              <a:buNone/>
              <a:defRPr/>
            </a:lvl5pPr>
          </a:lstStyle>
          <a:p>
            <a:pPr lvl="0"/>
            <a:r>
              <a:rPr lang="pl-PL" dirty="0"/>
              <a:t>Firma</a:t>
            </a:r>
          </a:p>
          <a:p>
            <a:pPr lvl="0"/>
            <a:endParaRPr lang="pl-PL" dirty="0"/>
          </a:p>
        </p:txBody>
      </p:sp>
      <p:sp>
        <p:nvSpPr>
          <p:cNvPr id="19" name="Symbol zastępczy tekstu 14">
            <a:extLst>
              <a:ext uri="{FF2B5EF4-FFF2-40B4-BE49-F238E27FC236}">
                <a16:creationId xmlns:a16="http://schemas.microsoft.com/office/drawing/2014/main" id="{8EBB6F92-01B8-7B82-A533-4A3E85A32DB4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5451304" y="8151654"/>
            <a:ext cx="3784056" cy="68212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800" spc="-250" baseline="0">
                <a:solidFill>
                  <a:srgbClr val="CF2030"/>
                </a:solidFill>
                <a:latin typeface="Arial Black" panose="020B0A04020102020204" pitchFamily="34" charset="0"/>
              </a:defRPr>
            </a:lvl1pPr>
            <a:lvl2pPr marL="517505" indent="0">
              <a:buNone/>
              <a:defRPr>
                <a:latin typeface="Arial Black" panose="020B0A04020102020204" pitchFamily="34" charset="0"/>
              </a:defRPr>
            </a:lvl2pPr>
            <a:lvl3pPr marL="1035010" indent="0">
              <a:buNone/>
              <a:defRPr>
                <a:latin typeface="Arial Black" panose="020B0A04020102020204" pitchFamily="34" charset="0"/>
              </a:defRPr>
            </a:lvl3pPr>
            <a:lvl4pPr marL="1552514" indent="0">
              <a:buNone/>
              <a:defRPr>
                <a:latin typeface="Arial Black" panose="020B0A04020102020204" pitchFamily="34" charset="0"/>
              </a:defRPr>
            </a:lvl4pPr>
            <a:lvl5pPr marL="2070019" indent="0">
              <a:buNone/>
              <a:defRPr>
                <a:latin typeface="Arial Black" panose="020B0A04020102020204" pitchFamily="34" charset="0"/>
              </a:defRPr>
            </a:lvl5pPr>
          </a:lstStyle>
          <a:p>
            <a:pPr lvl="0"/>
            <a:r>
              <a:rPr lang="pl-PL" dirty="0"/>
              <a:t>Aniela</a:t>
            </a:r>
          </a:p>
        </p:txBody>
      </p:sp>
      <p:sp>
        <p:nvSpPr>
          <p:cNvPr id="20" name="Symbol zastępczy tekstu 14">
            <a:extLst>
              <a:ext uri="{FF2B5EF4-FFF2-40B4-BE49-F238E27FC236}">
                <a16:creationId xmlns:a16="http://schemas.microsoft.com/office/drawing/2014/main" id="{8C2E5CD0-D674-3038-969B-6AD6746D0F11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5459396" y="8841492"/>
            <a:ext cx="3863508" cy="68212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800" spc="-250" baseline="0">
                <a:solidFill>
                  <a:srgbClr val="CF2030"/>
                </a:solidFill>
                <a:latin typeface="Arial Black" panose="020B0A04020102020204" pitchFamily="34" charset="0"/>
              </a:defRPr>
            </a:lvl1pPr>
            <a:lvl2pPr marL="517505" indent="0">
              <a:buNone/>
              <a:defRPr>
                <a:latin typeface="Arial Black" panose="020B0A04020102020204" pitchFamily="34" charset="0"/>
              </a:defRPr>
            </a:lvl2pPr>
            <a:lvl3pPr marL="1035010" indent="0">
              <a:buNone/>
              <a:defRPr>
                <a:latin typeface="Arial Black" panose="020B0A04020102020204" pitchFamily="34" charset="0"/>
              </a:defRPr>
            </a:lvl3pPr>
            <a:lvl4pPr marL="1552514" indent="0">
              <a:buNone/>
              <a:defRPr>
                <a:latin typeface="Arial Black" panose="020B0A04020102020204" pitchFamily="34" charset="0"/>
              </a:defRPr>
            </a:lvl4pPr>
            <a:lvl5pPr marL="2070019" indent="0">
              <a:buNone/>
              <a:defRPr>
                <a:latin typeface="Arial Black" panose="020B0A04020102020204" pitchFamily="34" charset="0"/>
              </a:defRPr>
            </a:lvl5pPr>
          </a:lstStyle>
          <a:p>
            <a:pPr lvl="0"/>
            <a:r>
              <a:rPr lang="pl-PL" dirty="0" err="1"/>
              <a:t>Czerner</a:t>
            </a:r>
            <a:endParaRPr lang="pl-PL" dirty="0"/>
          </a:p>
          <a:p>
            <a:pPr lvl="0"/>
            <a:endParaRPr lang="pl-PL" dirty="0"/>
          </a:p>
        </p:txBody>
      </p:sp>
      <p:sp>
        <p:nvSpPr>
          <p:cNvPr id="25" name="Symbol zastępczy tekstu 18">
            <a:extLst>
              <a:ext uri="{FF2B5EF4-FFF2-40B4-BE49-F238E27FC236}">
                <a16:creationId xmlns:a16="http://schemas.microsoft.com/office/drawing/2014/main" id="{70A2F0ED-1546-451D-335E-A31D4E48F1BA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5425708" y="12329467"/>
            <a:ext cx="4121166" cy="682124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3800" b="1" spc="0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17505" indent="0">
              <a:buNone/>
              <a:defRPr/>
            </a:lvl2pPr>
            <a:lvl3pPr marL="1035010" indent="0">
              <a:buNone/>
              <a:defRPr/>
            </a:lvl3pPr>
            <a:lvl4pPr marL="1552514" indent="0">
              <a:buNone/>
              <a:defRPr/>
            </a:lvl4pPr>
            <a:lvl5pPr marL="2070019" indent="0">
              <a:buNone/>
              <a:defRPr/>
            </a:lvl5pPr>
          </a:lstStyle>
          <a:p>
            <a:pPr lvl="0"/>
            <a:r>
              <a:rPr lang="pl-PL" dirty="0"/>
              <a:t>Sekretarz</a:t>
            </a:r>
          </a:p>
        </p:txBody>
      </p:sp>
      <p:sp>
        <p:nvSpPr>
          <p:cNvPr id="26" name="Symbol zastępczy tekstu 18">
            <a:extLst>
              <a:ext uri="{FF2B5EF4-FFF2-40B4-BE49-F238E27FC236}">
                <a16:creationId xmlns:a16="http://schemas.microsoft.com/office/drawing/2014/main" id="{445FA48C-7EF3-6659-7CF9-EBF14938EB17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5449280" y="14287897"/>
            <a:ext cx="4121166" cy="682124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3800" b="1" spc="-100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17505" indent="0">
              <a:buNone/>
              <a:defRPr/>
            </a:lvl2pPr>
            <a:lvl3pPr marL="1035010" indent="0">
              <a:buNone/>
              <a:defRPr/>
            </a:lvl3pPr>
            <a:lvl4pPr marL="1552514" indent="0">
              <a:buNone/>
              <a:defRPr/>
            </a:lvl4pPr>
            <a:lvl5pPr marL="2070019" indent="0">
              <a:buNone/>
              <a:defRPr/>
            </a:lvl5pPr>
          </a:lstStyle>
          <a:p>
            <a:pPr lvl="0"/>
            <a:r>
              <a:rPr lang="pl-PL" dirty="0"/>
              <a:t>Firma</a:t>
            </a:r>
          </a:p>
          <a:p>
            <a:pPr lvl="0"/>
            <a:endParaRPr lang="pl-PL" dirty="0"/>
          </a:p>
        </p:txBody>
      </p:sp>
      <p:sp>
        <p:nvSpPr>
          <p:cNvPr id="27" name="Symbol zastępczy tekstu 14">
            <a:extLst>
              <a:ext uri="{FF2B5EF4-FFF2-40B4-BE49-F238E27FC236}">
                <a16:creationId xmlns:a16="http://schemas.microsoft.com/office/drawing/2014/main" id="{24F315B1-990A-3704-8156-73B9BE84387B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5445586" y="12997294"/>
            <a:ext cx="3784056" cy="68212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800" spc="-250" baseline="0">
                <a:solidFill>
                  <a:srgbClr val="CF2030"/>
                </a:solidFill>
                <a:latin typeface="Arial Black" panose="020B0A04020102020204" pitchFamily="34" charset="0"/>
              </a:defRPr>
            </a:lvl1pPr>
            <a:lvl2pPr marL="517505" indent="0">
              <a:buNone/>
              <a:defRPr>
                <a:latin typeface="Arial Black" panose="020B0A04020102020204" pitchFamily="34" charset="0"/>
              </a:defRPr>
            </a:lvl2pPr>
            <a:lvl3pPr marL="1035010" indent="0">
              <a:buNone/>
              <a:defRPr>
                <a:latin typeface="Arial Black" panose="020B0A04020102020204" pitchFamily="34" charset="0"/>
              </a:defRPr>
            </a:lvl3pPr>
            <a:lvl4pPr marL="1552514" indent="0">
              <a:buNone/>
              <a:defRPr>
                <a:latin typeface="Arial Black" panose="020B0A04020102020204" pitchFamily="34" charset="0"/>
              </a:defRPr>
            </a:lvl4pPr>
            <a:lvl5pPr marL="2070019" indent="0">
              <a:buNone/>
              <a:defRPr>
                <a:latin typeface="Arial Black" panose="020B0A04020102020204" pitchFamily="34" charset="0"/>
              </a:defRPr>
            </a:lvl5pPr>
          </a:lstStyle>
          <a:p>
            <a:pPr lvl="0"/>
            <a:r>
              <a:rPr lang="pl-PL" dirty="0"/>
              <a:t>Tomasz</a:t>
            </a:r>
          </a:p>
        </p:txBody>
      </p:sp>
      <p:sp>
        <p:nvSpPr>
          <p:cNvPr id="28" name="Symbol zastępczy tekstu 14">
            <a:extLst>
              <a:ext uri="{FF2B5EF4-FFF2-40B4-BE49-F238E27FC236}">
                <a16:creationId xmlns:a16="http://schemas.microsoft.com/office/drawing/2014/main" id="{36BB3775-5B8F-5387-ED83-785EEC24C408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5461769" y="13687132"/>
            <a:ext cx="4378145" cy="68212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800" spc="-250" baseline="0">
                <a:solidFill>
                  <a:srgbClr val="CF2030"/>
                </a:solidFill>
                <a:latin typeface="Arial Black" panose="020B0A04020102020204" pitchFamily="34" charset="0"/>
              </a:defRPr>
            </a:lvl1pPr>
            <a:lvl2pPr marL="517505" indent="0">
              <a:buNone/>
              <a:defRPr>
                <a:latin typeface="Arial Black" panose="020B0A04020102020204" pitchFamily="34" charset="0"/>
              </a:defRPr>
            </a:lvl2pPr>
            <a:lvl3pPr marL="1035010" indent="0">
              <a:buNone/>
              <a:defRPr>
                <a:latin typeface="Arial Black" panose="020B0A04020102020204" pitchFamily="34" charset="0"/>
              </a:defRPr>
            </a:lvl3pPr>
            <a:lvl4pPr marL="1552514" indent="0">
              <a:buNone/>
              <a:defRPr>
                <a:latin typeface="Arial Black" panose="020B0A04020102020204" pitchFamily="34" charset="0"/>
              </a:defRPr>
            </a:lvl4pPr>
            <a:lvl5pPr marL="2070019" indent="0">
              <a:buNone/>
              <a:defRPr>
                <a:latin typeface="Arial Black" panose="020B0A04020102020204" pitchFamily="34" charset="0"/>
              </a:defRPr>
            </a:lvl5pPr>
          </a:lstStyle>
          <a:p>
            <a:pPr lvl="0"/>
            <a:r>
              <a:rPr lang="pl-PL" dirty="0" err="1"/>
              <a:t>Posełkiewicz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39252830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Układ niestandard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ymbol zastępczy obrazu 35">
            <a:extLst>
              <a:ext uri="{FF2B5EF4-FFF2-40B4-BE49-F238E27FC236}">
                <a16:creationId xmlns:a16="http://schemas.microsoft.com/office/drawing/2014/main" id="{BE0C0CEA-EED5-4CC0-55DA-3940FAD33966}"/>
              </a:ext>
            </a:extLst>
          </p:cNvPr>
          <p:cNvSpPr>
            <a:spLocks noGrp="1"/>
          </p:cNvSpPr>
          <p:nvPr>
            <p:ph type="pic" sz="quarter" idx="29"/>
          </p:nvPr>
        </p:nvSpPr>
        <p:spPr>
          <a:xfrm>
            <a:off x="5105474" y="15493762"/>
            <a:ext cx="5250791" cy="27803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endParaRPr lang="pl-PL" dirty="0"/>
          </a:p>
        </p:txBody>
      </p:sp>
      <p:sp>
        <p:nvSpPr>
          <p:cNvPr id="8" name="Symbol zastępczy tekstu 14">
            <a:extLst>
              <a:ext uri="{FF2B5EF4-FFF2-40B4-BE49-F238E27FC236}">
                <a16:creationId xmlns:a16="http://schemas.microsoft.com/office/drawing/2014/main" id="{463B4134-34C9-8659-40B1-9CCCD8ABD5B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22300" y="4310679"/>
            <a:ext cx="8755822" cy="14233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200" spc="-200" baseline="0">
                <a:solidFill>
                  <a:srgbClr val="CF2030"/>
                </a:solidFill>
                <a:latin typeface="Arial Black" panose="020B0A04020102020204" pitchFamily="34" charset="0"/>
              </a:defRPr>
            </a:lvl1pPr>
            <a:lvl2pPr marL="517505" indent="0">
              <a:buNone/>
              <a:defRPr>
                <a:latin typeface="Arial Black" panose="020B0A04020102020204" pitchFamily="34" charset="0"/>
              </a:defRPr>
            </a:lvl2pPr>
            <a:lvl3pPr marL="1035010" indent="0">
              <a:buNone/>
              <a:defRPr>
                <a:latin typeface="Arial Black" panose="020B0A04020102020204" pitchFamily="34" charset="0"/>
              </a:defRPr>
            </a:lvl3pPr>
            <a:lvl4pPr marL="1552514" indent="0">
              <a:buNone/>
              <a:defRPr>
                <a:latin typeface="Arial Black" panose="020B0A04020102020204" pitchFamily="34" charset="0"/>
              </a:defRPr>
            </a:lvl4pPr>
            <a:lvl5pPr marL="2070019" indent="0">
              <a:buNone/>
              <a:defRPr>
                <a:latin typeface="Arial Black" panose="020B0A04020102020204" pitchFamily="34" charset="0"/>
              </a:defRPr>
            </a:lvl5pPr>
          </a:lstStyle>
          <a:p>
            <a:pPr lvl="0"/>
            <a:r>
              <a:rPr lang="pl-PL" dirty="0"/>
              <a:t>Nowy zarząd</a:t>
            </a:r>
          </a:p>
        </p:txBody>
      </p:sp>
      <p:sp>
        <p:nvSpPr>
          <p:cNvPr id="9" name="Symbol zastępczy tekstu 18">
            <a:extLst>
              <a:ext uri="{FF2B5EF4-FFF2-40B4-BE49-F238E27FC236}">
                <a16:creationId xmlns:a16="http://schemas.microsoft.com/office/drawing/2014/main" id="{BAA2F806-2A38-2B50-D426-327E6BAC7CC2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856832" y="7146172"/>
            <a:ext cx="1953168" cy="682124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4000" b="1" spc="0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17505" indent="0">
              <a:buNone/>
              <a:defRPr/>
            </a:lvl2pPr>
            <a:lvl3pPr marL="1035010" indent="0">
              <a:buNone/>
              <a:defRPr/>
            </a:lvl3pPr>
            <a:lvl4pPr marL="1552514" indent="0">
              <a:buNone/>
              <a:defRPr/>
            </a:lvl4pPr>
            <a:lvl5pPr marL="2070019" indent="0">
              <a:buNone/>
              <a:defRPr/>
            </a:lvl5pPr>
          </a:lstStyle>
          <a:p>
            <a:pPr lvl="0"/>
            <a:r>
              <a:rPr lang="pl-PL" dirty="0"/>
              <a:t>Prezes</a:t>
            </a:r>
          </a:p>
          <a:p>
            <a:pPr lvl="0"/>
            <a:endParaRPr lang="pl-PL" dirty="0"/>
          </a:p>
        </p:txBody>
      </p:sp>
      <p:sp>
        <p:nvSpPr>
          <p:cNvPr id="10" name="Symbol zastępczy tekstu 18">
            <a:extLst>
              <a:ext uri="{FF2B5EF4-FFF2-40B4-BE49-F238E27FC236}">
                <a16:creationId xmlns:a16="http://schemas.microsoft.com/office/drawing/2014/main" id="{CF26D0FB-78EE-C38F-4270-DD019BF44175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666737" y="10139003"/>
            <a:ext cx="3135312" cy="682124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4000" b="1" spc="0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17505" indent="0">
              <a:buNone/>
              <a:defRPr/>
            </a:lvl2pPr>
            <a:lvl3pPr marL="1035010" indent="0">
              <a:buNone/>
              <a:defRPr/>
            </a:lvl3pPr>
            <a:lvl4pPr marL="1552514" indent="0">
              <a:buNone/>
              <a:defRPr/>
            </a:lvl4pPr>
            <a:lvl5pPr marL="2070019" indent="0">
              <a:buNone/>
              <a:defRPr/>
            </a:lvl5pPr>
          </a:lstStyle>
          <a:p>
            <a:pPr lvl="0"/>
            <a:r>
              <a:rPr lang="pl-PL" dirty="0"/>
              <a:t>V-ce Prezes</a:t>
            </a:r>
          </a:p>
          <a:p>
            <a:pPr lvl="0"/>
            <a:endParaRPr lang="pl-PL" dirty="0"/>
          </a:p>
        </p:txBody>
      </p:sp>
      <p:sp>
        <p:nvSpPr>
          <p:cNvPr id="11" name="Symbol zastępczy tekstu 18">
            <a:extLst>
              <a:ext uri="{FF2B5EF4-FFF2-40B4-BE49-F238E27FC236}">
                <a16:creationId xmlns:a16="http://schemas.microsoft.com/office/drawing/2014/main" id="{EA9B496A-82BD-D342-D45B-AF41DB6DC56A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1190082" y="13106488"/>
            <a:ext cx="2791368" cy="682124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4000" b="1" spc="0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17505" indent="0">
              <a:buNone/>
              <a:defRPr/>
            </a:lvl2pPr>
            <a:lvl3pPr marL="1035010" indent="0">
              <a:buNone/>
              <a:defRPr/>
            </a:lvl3pPr>
            <a:lvl4pPr marL="1552514" indent="0">
              <a:buNone/>
              <a:defRPr/>
            </a:lvl4pPr>
            <a:lvl5pPr marL="2070019" indent="0">
              <a:buNone/>
              <a:defRPr/>
            </a:lvl5pPr>
          </a:lstStyle>
          <a:p>
            <a:pPr lvl="0"/>
            <a:r>
              <a:rPr lang="pl-PL" dirty="0"/>
              <a:t>Sekretarz</a:t>
            </a:r>
          </a:p>
          <a:p>
            <a:pPr lvl="0"/>
            <a:endParaRPr lang="pl-PL" dirty="0"/>
          </a:p>
        </p:txBody>
      </p:sp>
      <p:sp>
        <p:nvSpPr>
          <p:cNvPr id="12" name="Symbol zastępczy tekstu 14">
            <a:extLst>
              <a:ext uri="{FF2B5EF4-FFF2-40B4-BE49-F238E27FC236}">
                <a16:creationId xmlns:a16="http://schemas.microsoft.com/office/drawing/2014/main" id="{56CE8302-83A2-2ABF-4395-56B268D17176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4533900" y="6412199"/>
            <a:ext cx="5505450" cy="6821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400" spc="0" baseline="0">
                <a:solidFill>
                  <a:srgbClr val="CF2030"/>
                </a:solidFill>
                <a:latin typeface="Arial Black" panose="020B0A04020102020204" pitchFamily="34" charset="0"/>
              </a:defRPr>
            </a:lvl1pPr>
            <a:lvl2pPr marL="517505" indent="0">
              <a:buNone/>
              <a:defRPr>
                <a:latin typeface="Arial Black" panose="020B0A04020102020204" pitchFamily="34" charset="0"/>
              </a:defRPr>
            </a:lvl2pPr>
            <a:lvl3pPr marL="1035010" indent="0">
              <a:buNone/>
              <a:defRPr>
                <a:latin typeface="Arial Black" panose="020B0A04020102020204" pitchFamily="34" charset="0"/>
              </a:defRPr>
            </a:lvl3pPr>
            <a:lvl4pPr marL="1552514" indent="0">
              <a:buNone/>
              <a:defRPr>
                <a:latin typeface="Arial Black" panose="020B0A04020102020204" pitchFamily="34" charset="0"/>
              </a:defRPr>
            </a:lvl4pPr>
            <a:lvl5pPr marL="2070019" indent="0">
              <a:buNone/>
              <a:defRPr>
                <a:latin typeface="Arial Black" panose="020B0A04020102020204" pitchFamily="34" charset="0"/>
              </a:defRPr>
            </a:lvl5pPr>
          </a:lstStyle>
          <a:p>
            <a:pPr lvl="0"/>
            <a:r>
              <a:rPr lang="pl-PL" dirty="0"/>
              <a:t>Tomasz</a:t>
            </a:r>
          </a:p>
        </p:txBody>
      </p:sp>
      <p:sp>
        <p:nvSpPr>
          <p:cNvPr id="15" name="Symbol zastępczy tekstu 14">
            <a:extLst>
              <a:ext uri="{FF2B5EF4-FFF2-40B4-BE49-F238E27FC236}">
                <a16:creationId xmlns:a16="http://schemas.microsoft.com/office/drawing/2014/main" id="{74F546AB-5E3D-ADB6-48C7-DC4D641D1B05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4533900" y="7205202"/>
            <a:ext cx="5505450" cy="6821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400" spc="0" baseline="0">
                <a:solidFill>
                  <a:srgbClr val="CF2030"/>
                </a:solidFill>
                <a:latin typeface="Arial Black" panose="020B0A04020102020204" pitchFamily="34" charset="0"/>
              </a:defRPr>
            </a:lvl1pPr>
            <a:lvl2pPr marL="517505" indent="0">
              <a:buNone/>
              <a:defRPr>
                <a:latin typeface="Arial Black" panose="020B0A04020102020204" pitchFamily="34" charset="0"/>
              </a:defRPr>
            </a:lvl2pPr>
            <a:lvl3pPr marL="1035010" indent="0">
              <a:buNone/>
              <a:defRPr>
                <a:latin typeface="Arial Black" panose="020B0A04020102020204" pitchFamily="34" charset="0"/>
              </a:defRPr>
            </a:lvl3pPr>
            <a:lvl4pPr marL="1552514" indent="0">
              <a:buNone/>
              <a:defRPr>
                <a:latin typeface="Arial Black" panose="020B0A04020102020204" pitchFamily="34" charset="0"/>
              </a:defRPr>
            </a:lvl4pPr>
            <a:lvl5pPr marL="2070019" indent="0">
              <a:buNone/>
              <a:defRPr>
                <a:latin typeface="Arial Black" panose="020B0A04020102020204" pitchFamily="34" charset="0"/>
              </a:defRPr>
            </a:lvl5pPr>
          </a:lstStyle>
          <a:p>
            <a:pPr lvl="0"/>
            <a:r>
              <a:rPr lang="pl-PL" dirty="0" err="1"/>
              <a:t>Traczewski</a:t>
            </a:r>
            <a:endParaRPr lang="pl-PL" dirty="0"/>
          </a:p>
        </p:txBody>
      </p:sp>
      <p:sp>
        <p:nvSpPr>
          <p:cNvPr id="16" name="Symbol zastępczy tekstu 18">
            <a:extLst>
              <a:ext uri="{FF2B5EF4-FFF2-40B4-BE49-F238E27FC236}">
                <a16:creationId xmlns:a16="http://schemas.microsoft.com/office/drawing/2014/main" id="{A4DAC2D8-4BF0-D48E-0514-8FCEE61CC5A5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4552950" y="7961541"/>
            <a:ext cx="4121166" cy="682124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4200" b="1" spc="-100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17505" indent="0">
              <a:buNone/>
              <a:defRPr/>
            </a:lvl2pPr>
            <a:lvl3pPr marL="1035010" indent="0">
              <a:buNone/>
              <a:defRPr/>
            </a:lvl3pPr>
            <a:lvl4pPr marL="1552514" indent="0">
              <a:buNone/>
              <a:defRPr/>
            </a:lvl4pPr>
            <a:lvl5pPr marL="2070019" indent="0">
              <a:buNone/>
              <a:defRPr/>
            </a:lvl5pPr>
          </a:lstStyle>
          <a:p>
            <a:pPr lvl="0"/>
            <a:r>
              <a:rPr lang="pl-PL" dirty="0"/>
              <a:t>Firma</a:t>
            </a:r>
          </a:p>
          <a:p>
            <a:pPr lvl="0"/>
            <a:endParaRPr lang="pl-PL" dirty="0"/>
          </a:p>
        </p:txBody>
      </p:sp>
      <p:sp>
        <p:nvSpPr>
          <p:cNvPr id="17" name="Symbol zastępczy tekstu 14">
            <a:extLst>
              <a:ext uri="{FF2B5EF4-FFF2-40B4-BE49-F238E27FC236}">
                <a16:creationId xmlns:a16="http://schemas.microsoft.com/office/drawing/2014/main" id="{54BC0358-3815-7FD9-8BCC-9B2F4D56F4EC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4533900" y="9378477"/>
            <a:ext cx="5505450" cy="6821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400" spc="0" baseline="0">
                <a:solidFill>
                  <a:srgbClr val="CF2030"/>
                </a:solidFill>
                <a:latin typeface="Arial Black" panose="020B0A04020102020204" pitchFamily="34" charset="0"/>
              </a:defRPr>
            </a:lvl1pPr>
            <a:lvl2pPr marL="517505" indent="0">
              <a:buNone/>
              <a:defRPr>
                <a:latin typeface="Arial Black" panose="020B0A04020102020204" pitchFamily="34" charset="0"/>
              </a:defRPr>
            </a:lvl2pPr>
            <a:lvl3pPr marL="1035010" indent="0">
              <a:buNone/>
              <a:defRPr>
                <a:latin typeface="Arial Black" panose="020B0A04020102020204" pitchFamily="34" charset="0"/>
              </a:defRPr>
            </a:lvl3pPr>
            <a:lvl4pPr marL="1552514" indent="0">
              <a:buNone/>
              <a:defRPr>
                <a:latin typeface="Arial Black" panose="020B0A04020102020204" pitchFamily="34" charset="0"/>
              </a:defRPr>
            </a:lvl4pPr>
            <a:lvl5pPr marL="2070019" indent="0">
              <a:buNone/>
              <a:defRPr>
                <a:latin typeface="Arial Black" panose="020B0A04020102020204" pitchFamily="34" charset="0"/>
              </a:defRPr>
            </a:lvl5pPr>
          </a:lstStyle>
          <a:p>
            <a:pPr lvl="0"/>
            <a:r>
              <a:rPr lang="pl-PL" dirty="0"/>
              <a:t>Aniela</a:t>
            </a:r>
          </a:p>
        </p:txBody>
      </p:sp>
      <p:sp>
        <p:nvSpPr>
          <p:cNvPr id="18" name="Symbol zastępczy tekstu 14">
            <a:extLst>
              <a:ext uri="{FF2B5EF4-FFF2-40B4-BE49-F238E27FC236}">
                <a16:creationId xmlns:a16="http://schemas.microsoft.com/office/drawing/2014/main" id="{2F87E4AB-5232-EB44-C79C-D70B6D42E23B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4533900" y="10206697"/>
            <a:ext cx="5505450" cy="6821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400" spc="0" baseline="0">
                <a:solidFill>
                  <a:srgbClr val="CF2030"/>
                </a:solidFill>
                <a:latin typeface="Arial Black" panose="020B0A04020102020204" pitchFamily="34" charset="0"/>
              </a:defRPr>
            </a:lvl1pPr>
            <a:lvl2pPr marL="517505" indent="0">
              <a:buNone/>
              <a:defRPr>
                <a:latin typeface="Arial Black" panose="020B0A04020102020204" pitchFamily="34" charset="0"/>
              </a:defRPr>
            </a:lvl2pPr>
            <a:lvl3pPr marL="1035010" indent="0">
              <a:buNone/>
              <a:defRPr>
                <a:latin typeface="Arial Black" panose="020B0A04020102020204" pitchFamily="34" charset="0"/>
              </a:defRPr>
            </a:lvl3pPr>
            <a:lvl4pPr marL="1552514" indent="0">
              <a:buNone/>
              <a:defRPr>
                <a:latin typeface="Arial Black" panose="020B0A04020102020204" pitchFamily="34" charset="0"/>
              </a:defRPr>
            </a:lvl4pPr>
            <a:lvl5pPr marL="2070019" indent="0">
              <a:buNone/>
              <a:defRPr>
                <a:latin typeface="Arial Black" panose="020B0A04020102020204" pitchFamily="34" charset="0"/>
              </a:defRPr>
            </a:lvl5pPr>
          </a:lstStyle>
          <a:p>
            <a:pPr lvl="0"/>
            <a:r>
              <a:rPr lang="pl-PL" dirty="0" err="1"/>
              <a:t>Czerner</a:t>
            </a:r>
            <a:endParaRPr lang="pl-PL" dirty="0"/>
          </a:p>
        </p:txBody>
      </p:sp>
      <p:sp>
        <p:nvSpPr>
          <p:cNvPr id="19" name="Symbol zastępczy tekstu 18">
            <a:extLst>
              <a:ext uri="{FF2B5EF4-FFF2-40B4-BE49-F238E27FC236}">
                <a16:creationId xmlns:a16="http://schemas.microsoft.com/office/drawing/2014/main" id="{3736A660-CAE6-4C2E-9973-18C16717D0E5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4544999" y="10943135"/>
            <a:ext cx="4121166" cy="682124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4200" b="1" spc="-100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17505" indent="0">
              <a:buNone/>
              <a:defRPr/>
            </a:lvl2pPr>
            <a:lvl3pPr marL="1035010" indent="0">
              <a:buNone/>
              <a:defRPr/>
            </a:lvl3pPr>
            <a:lvl4pPr marL="1552514" indent="0">
              <a:buNone/>
              <a:defRPr/>
            </a:lvl4pPr>
            <a:lvl5pPr marL="2070019" indent="0">
              <a:buNone/>
              <a:defRPr/>
            </a:lvl5pPr>
          </a:lstStyle>
          <a:p>
            <a:pPr lvl="0"/>
            <a:r>
              <a:rPr lang="pl-PL" dirty="0"/>
              <a:t>Firma </a:t>
            </a:r>
            <a:r>
              <a:rPr lang="pl-PL" dirty="0" err="1"/>
              <a:t>Firma</a:t>
            </a:r>
            <a:endParaRPr lang="pl-PL" dirty="0"/>
          </a:p>
          <a:p>
            <a:pPr lvl="0"/>
            <a:endParaRPr lang="pl-PL" dirty="0"/>
          </a:p>
        </p:txBody>
      </p:sp>
      <p:sp>
        <p:nvSpPr>
          <p:cNvPr id="20" name="Symbol zastępczy tekstu 14">
            <a:extLst>
              <a:ext uri="{FF2B5EF4-FFF2-40B4-BE49-F238E27FC236}">
                <a16:creationId xmlns:a16="http://schemas.microsoft.com/office/drawing/2014/main" id="{EC641F91-CE30-EC59-1F31-F3D6BB0C0447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4552950" y="13147045"/>
            <a:ext cx="5505450" cy="6821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400" spc="0" baseline="0">
                <a:solidFill>
                  <a:srgbClr val="CF2030"/>
                </a:solidFill>
                <a:latin typeface="Arial Black" panose="020B0A04020102020204" pitchFamily="34" charset="0"/>
              </a:defRPr>
            </a:lvl1pPr>
            <a:lvl2pPr marL="517505" indent="0">
              <a:buNone/>
              <a:defRPr>
                <a:latin typeface="Arial Black" panose="020B0A04020102020204" pitchFamily="34" charset="0"/>
              </a:defRPr>
            </a:lvl2pPr>
            <a:lvl3pPr marL="1035010" indent="0">
              <a:buNone/>
              <a:defRPr>
                <a:latin typeface="Arial Black" panose="020B0A04020102020204" pitchFamily="34" charset="0"/>
              </a:defRPr>
            </a:lvl3pPr>
            <a:lvl4pPr marL="1552514" indent="0">
              <a:buNone/>
              <a:defRPr>
                <a:latin typeface="Arial Black" panose="020B0A04020102020204" pitchFamily="34" charset="0"/>
              </a:defRPr>
            </a:lvl4pPr>
            <a:lvl5pPr marL="2070019" indent="0">
              <a:buNone/>
              <a:defRPr>
                <a:latin typeface="Arial Black" panose="020B0A04020102020204" pitchFamily="34" charset="0"/>
              </a:defRPr>
            </a:lvl5pPr>
          </a:lstStyle>
          <a:p>
            <a:pPr lvl="0"/>
            <a:r>
              <a:rPr lang="pl-PL" dirty="0" err="1"/>
              <a:t>Posełkiewicz</a:t>
            </a:r>
            <a:endParaRPr lang="pl-PL" dirty="0"/>
          </a:p>
        </p:txBody>
      </p:sp>
      <p:sp>
        <p:nvSpPr>
          <p:cNvPr id="21" name="Symbol zastępczy tekstu 14">
            <a:extLst>
              <a:ext uri="{FF2B5EF4-FFF2-40B4-BE49-F238E27FC236}">
                <a16:creationId xmlns:a16="http://schemas.microsoft.com/office/drawing/2014/main" id="{826B62F1-9E1F-415B-6EBD-59A2E1187835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4543222" y="12328279"/>
            <a:ext cx="5505450" cy="6821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400" spc="0" baseline="0">
                <a:solidFill>
                  <a:srgbClr val="CF2030"/>
                </a:solidFill>
                <a:latin typeface="Arial Black" panose="020B0A04020102020204" pitchFamily="34" charset="0"/>
              </a:defRPr>
            </a:lvl1pPr>
            <a:lvl2pPr marL="517505" indent="0">
              <a:buNone/>
              <a:defRPr>
                <a:latin typeface="Arial Black" panose="020B0A04020102020204" pitchFamily="34" charset="0"/>
              </a:defRPr>
            </a:lvl2pPr>
            <a:lvl3pPr marL="1035010" indent="0">
              <a:buNone/>
              <a:defRPr>
                <a:latin typeface="Arial Black" panose="020B0A04020102020204" pitchFamily="34" charset="0"/>
              </a:defRPr>
            </a:lvl3pPr>
            <a:lvl4pPr marL="1552514" indent="0">
              <a:buNone/>
              <a:defRPr>
                <a:latin typeface="Arial Black" panose="020B0A04020102020204" pitchFamily="34" charset="0"/>
              </a:defRPr>
            </a:lvl4pPr>
            <a:lvl5pPr marL="2070019" indent="0">
              <a:buNone/>
              <a:defRPr>
                <a:latin typeface="Arial Black" panose="020B0A04020102020204" pitchFamily="34" charset="0"/>
              </a:defRPr>
            </a:lvl5pPr>
          </a:lstStyle>
          <a:p>
            <a:pPr lvl="0"/>
            <a:r>
              <a:rPr lang="pl-PL" dirty="0"/>
              <a:t>Tomasz</a:t>
            </a:r>
          </a:p>
        </p:txBody>
      </p:sp>
      <p:sp>
        <p:nvSpPr>
          <p:cNvPr id="22" name="Symbol zastępczy tekstu 18">
            <a:extLst>
              <a:ext uri="{FF2B5EF4-FFF2-40B4-BE49-F238E27FC236}">
                <a16:creationId xmlns:a16="http://schemas.microsoft.com/office/drawing/2014/main" id="{98CA13F9-E12B-5707-5085-FEC5760A7E0D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4552950" y="13904545"/>
            <a:ext cx="4121166" cy="682124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4200" b="1" spc="-100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17505" indent="0">
              <a:buNone/>
              <a:defRPr/>
            </a:lvl2pPr>
            <a:lvl3pPr marL="1035010" indent="0">
              <a:buNone/>
              <a:defRPr/>
            </a:lvl3pPr>
            <a:lvl4pPr marL="1552514" indent="0">
              <a:buNone/>
              <a:defRPr/>
            </a:lvl4pPr>
            <a:lvl5pPr marL="2070019" indent="0">
              <a:buNone/>
              <a:defRPr/>
            </a:lvl5pPr>
          </a:lstStyle>
          <a:p>
            <a:pPr lvl="0"/>
            <a:r>
              <a:rPr lang="pl-PL" dirty="0"/>
              <a:t>Firma</a:t>
            </a:r>
          </a:p>
          <a:p>
            <a:pPr lvl="0"/>
            <a:endParaRPr lang="pl-PL" dirty="0"/>
          </a:p>
        </p:txBody>
      </p:sp>
      <p:cxnSp>
        <p:nvCxnSpPr>
          <p:cNvPr id="24" name="Łącznik prosty 23">
            <a:extLst>
              <a:ext uri="{FF2B5EF4-FFF2-40B4-BE49-F238E27FC236}">
                <a16:creationId xmlns:a16="http://schemas.microsoft.com/office/drawing/2014/main" id="{2D698C3B-7910-3A8F-2039-B0ED7EBB272B}"/>
              </a:ext>
            </a:extLst>
          </p:cNvPr>
          <p:cNvCxnSpPr>
            <a:cxnSpLocks/>
          </p:cNvCxnSpPr>
          <p:nvPr userDrawn="1"/>
        </p:nvCxnSpPr>
        <p:spPr>
          <a:xfrm>
            <a:off x="4086658" y="6561302"/>
            <a:ext cx="0" cy="1987507"/>
          </a:xfrm>
          <a:prstGeom prst="line">
            <a:avLst/>
          </a:prstGeom>
          <a:ln w="31750">
            <a:solidFill>
              <a:srgbClr val="CF203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Łącznik prosty 31">
            <a:extLst>
              <a:ext uri="{FF2B5EF4-FFF2-40B4-BE49-F238E27FC236}">
                <a16:creationId xmlns:a16="http://schemas.microsoft.com/office/drawing/2014/main" id="{ED14CFF5-6FD5-E627-77B7-0A38E329D5E1}"/>
              </a:ext>
            </a:extLst>
          </p:cNvPr>
          <p:cNvCxnSpPr>
            <a:cxnSpLocks/>
          </p:cNvCxnSpPr>
          <p:nvPr userDrawn="1"/>
        </p:nvCxnSpPr>
        <p:spPr>
          <a:xfrm>
            <a:off x="4086658" y="9555264"/>
            <a:ext cx="0" cy="1987507"/>
          </a:xfrm>
          <a:prstGeom prst="line">
            <a:avLst/>
          </a:prstGeom>
          <a:ln w="31750">
            <a:solidFill>
              <a:srgbClr val="CF203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" name="Łącznik prosty 1">
            <a:extLst>
              <a:ext uri="{FF2B5EF4-FFF2-40B4-BE49-F238E27FC236}">
                <a16:creationId xmlns:a16="http://schemas.microsoft.com/office/drawing/2014/main" id="{3672D8BD-3D0A-BEDD-EF42-CEDAAECE53B1}"/>
              </a:ext>
            </a:extLst>
          </p:cNvPr>
          <p:cNvCxnSpPr>
            <a:cxnSpLocks/>
          </p:cNvCxnSpPr>
          <p:nvPr userDrawn="1"/>
        </p:nvCxnSpPr>
        <p:spPr>
          <a:xfrm>
            <a:off x="4086658" y="12328279"/>
            <a:ext cx="0" cy="1987507"/>
          </a:xfrm>
          <a:prstGeom prst="line">
            <a:avLst/>
          </a:prstGeom>
          <a:ln w="31750">
            <a:solidFill>
              <a:srgbClr val="CF203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3822114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Układ niestandard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ymbol zastępczy obrazu 35">
            <a:extLst>
              <a:ext uri="{FF2B5EF4-FFF2-40B4-BE49-F238E27FC236}">
                <a16:creationId xmlns:a16="http://schemas.microsoft.com/office/drawing/2014/main" id="{6A0EC6DE-9F02-F732-5020-7C16F4736D4A}"/>
              </a:ext>
            </a:extLst>
          </p:cNvPr>
          <p:cNvSpPr>
            <a:spLocks noGrp="1"/>
          </p:cNvSpPr>
          <p:nvPr>
            <p:ph type="pic" sz="quarter" idx="29"/>
          </p:nvPr>
        </p:nvSpPr>
        <p:spPr>
          <a:xfrm>
            <a:off x="2402732" y="13696545"/>
            <a:ext cx="7953533" cy="457751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endParaRPr lang="pl-PL" dirty="0"/>
          </a:p>
        </p:txBody>
      </p:sp>
      <p:sp>
        <p:nvSpPr>
          <p:cNvPr id="8" name="Symbol zastępczy obrazu 35">
            <a:extLst>
              <a:ext uri="{FF2B5EF4-FFF2-40B4-BE49-F238E27FC236}">
                <a16:creationId xmlns:a16="http://schemas.microsoft.com/office/drawing/2014/main" id="{EE4BC8B6-58E0-9CEE-18A7-992ABD07510A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769939" y="3362687"/>
            <a:ext cx="4405312" cy="42735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endParaRPr lang="pl-PL" dirty="0"/>
          </a:p>
        </p:txBody>
      </p:sp>
      <p:sp>
        <p:nvSpPr>
          <p:cNvPr id="9" name="Symbol zastępczy tekstu 14">
            <a:extLst>
              <a:ext uri="{FF2B5EF4-FFF2-40B4-BE49-F238E27FC236}">
                <a16:creationId xmlns:a16="http://schemas.microsoft.com/office/drawing/2014/main" id="{BECFA152-40E5-AB7C-8503-806AFB4CCA7A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652566" y="8183153"/>
            <a:ext cx="6331895" cy="127778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500" spc="0" baseline="0">
                <a:solidFill>
                  <a:srgbClr val="CF2030"/>
                </a:solidFill>
                <a:latin typeface="Arial Black" panose="020B0A04020102020204" pitchFamily="34" charset="0"/>
              </a:defRPr>
            </a:lvl1pPr>
            <a:lvl2pPr marL="517505" indent="0">
              <a:buNone/>
              <a:defRPr>
                <a:latin typeface="Arial Black" panose="020B0A04020102020204" pitchFamily="34" charset="0"/>
              </a:defRPr>
            </a:lvl2pPr>
            <a:lvl3pPr marL="1035010" indent="0">
              <a:buNone/>
              <a:defRPr>
                <a:latin typeface="Arial Black" panose="020B0A04020102020204" pitchFamily="34" charset="0"/>
              </a:defRPr>
            </a:lvl3pPr>
            <a:lvl4pPr marL="1552514" indent="0">
              <a:buNone/>
              <a:defRPr>
                <a:latin typeface="Arial Black" panose="020B0A04020102020204" pitchFamily="34" charset="0"/>
              </a:defRPr>
            </a:lvl4pPr>
            <a:lvl5pPr marL="2070019" indent="0">
              <a:buNone/>
              <a:defRPr>
                <a:latin typeface="Arial Black" panose="020B0A04020102020204" pitchFamily="34" charset="0"/>
              </a:defRPr>
            </a:lvl5pPr>
          </a:lstStyle>
          <a:p>
            <a:pPr lvl="0"/>
            <a:r>
              <a:rPr lang="pl-PL" dirty="0"/>
              <a:t>Tomasz</a:t>
            </a:r>
          </a:p>
        </p:txBody>
      </p:sp>
      <p:sp>
        <p:nvSpPr>
          <p:cNvPr id="10" name="Symbol zastępczy tekstu 14">
            <a:extLst>
              <a:ext uri="{FF2B5EF4-FFF2-40B4-BE49-F238E27FC236}">
                <a16:creationId xmlns:a16="http://schemas.microsoft.com/office/drawing/2014/main" id="{B6748093-B751-D24C-E539-FC64516762D3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691478" y="9746065"/>
            <a:ext cx="8228788" cy="127778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500" spc="0" baseline="0">
                <a:solidFill>
                  <a:srgbClr val="CF2030"/>
                </a:solidFill>
                <a:latin typeface="Arial Black" panose="020B0A04020102020204" pitchFamily="34" charset="0"/>
              </a:defRPr>
            </a:lvl1pPr>
            <a:lvl2pPr marL="517505" indent="0">
              <a:buNone/>
              <a:defRPr>
                <a:latin typeface="Arial Black" panose="020B0A04020102020204" pitchFamily="34" charset="0"/>
              </a:defRPr>
            </a:lvl2pPr>
            <a:lvl3pPr marL="1035010" indent="0">
              <a:buNone/>
              <a:defRPr>
                <a:latin typeface="Arial Black" panose="020B0A04020102020204" pitchFamily="34" charset="0"/>
              </a:defRPr>
            </a:lvl3pPr>
            <a:lvl4pPr marL="1552514" indent="0">
              <a:buNone/>
              <a:defRPr>
                <a:latin typeface="Arial Black" panose="020B0A04020102020204" pitchFamily="34" charset="0"/>
              </a:defRPr>
            </a:lvl4pPr>
            <a:lvl5pPr marL="2070019" indent="0">
              <a:buNone/>
              <a:defRPr>
                <a:latin typeface="Arial Black" panose="020B0A04020102020204" pitchFamily="34" charset="0"/>
              </a:defRPr>
            </a:lvl5pPr>
          </a:lstStyle>
          <a:p>
            <a:pPr lvl="0"/>
            <a:r>
              <a:rPr lang="pl-PL" dirty="0"/>
              <a:t>Kowalski</a:t>
            </a:r>
          </a:p>
        </p:txBody>
      </p:sp>
      <p:sp>
        <p:nvSpPr>
          <p:cNvPr id="11" name="Symbol zastępczy tekstu 18">
            <a:extLst>
              <a:ext uri="{FF2B5EF4-FFF2-40B4-BE49-F238E27FC236}">
                <a16:creationId xmlns:a16="http://schemas.microsoft.com/office/drawing/2014/main" id="{B7CBCE52-EDDC-1C42-D541-9194E2D2F902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672022" y="11477929"/>
            <a:ext cx="4121166" cy="1114961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5200" b="1" spc="-100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17505" indent="0">
              <a:buNone/>
              <a:defRPr/>
            </a:lvl2pPr>
            <a:lvl3pPr marL="1035010" indent="0">
              <a:buNone/>
              <a:defRPr/>
            </a:lvl3pPr>
            <a:lvl4pPr marL="1552514" indent="0">
              <a:buNone/>
              <a:defRPr/>
            </a:lvl4pPr>
            <a:lvl5pPr marL="2070019" indent="0">
              <a:buNone/>
              <a:defRPr/>
            </a:lvl5pPr>
          </a:lstStyle>
          <a:p>
            <a:pPr lvl="0"/>
            <a:r>
              <a:rPr lang="pl-PL" dirty="0"/>
              <a:t>DG</a:t>
            </a:r>
          </a:p>
        </p:txBody>
      </p:sp>
      <p:sp>
        <p:nvSpPr>
          <p:cNvPr id="13" name="Symbol zastępczy tekstu 18">
            <a:extLst>
              <a:ext uri="{FF2B5EF4-FFF2-40B4-BE49-F238E27FC236}">
                <a16:creationId xmlns:a16="http://schemas.microsoft.com/office/drawing/2014/main" id="{9246098F-7B17-058D-8134-913FAFF2A4C5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633110" y="12431124"/>
            <a:ext cx="4882846" cy="1114961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5200" b="1" spc="100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17505" indent="0">
              <a:buNone/>
              <a:defRPr/>
            </a:lvl2pPr>
            <a:lvl3pPr marL="1035010" indent="0">
              <a:buNone/>
              <a:defRPr/>
            </a:lvl3pPr>
            <a:lvl4pPr marL="1552514" indent="0">
              <a:buNone/>
              <a:defRPr/>
            </a:lvl4pPr>
            <a:lvl5pPr marL="2070019" indent="0">
              <a:buNone/>
              <a:defRPr/>
            </a:lvl5pPr>
          </a:lstStyle>
          <a:p>
            <a:pPr lvl="0"/>
            <a:r>
              <a:rPr lang="pl-PL" dirty="0"/>
              <a:t>Chłodnictwo</a:t>
            </a:r>
          </a:p>
        </p:txBody>
      </p:sp>
      <p:sp>
        <p:nvSpPr>
          <p:cNvPr id="14" name="Symbol zastępczy tekstu 18">
            <a:extLst>
              <a:ext uri="{FF2B5EF4-FFF2-40B4-BE49-F238E27FC236}">
                <a16:creationId xmlns:a16="http://schemas.microsoft.com/office/drawing/2014/main" id="{66D3C05B-51B4-E8A7-FE08-8BD8C3047194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642838" y="13384319"/>
            <a:ext cx="4882846" cy="1114961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5200" b="1" spc="100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17505" indent="0">
              <a:buNone/>
              <a:defRPr/>
            </a:lvl2pPr>
            <a:lvl3pPr marL="1035010" indent="0">
              <a:buNone/>
              <a:defRPr/>
            </a:lvl3pPr>
            <a:lvl4pPr marL="1552514" indent="0">
              <a:buNone/>
              <a:defRPr/>
            </a:lvl4pPr>
            <a:lvl5pPr marL="2070019" indent="0">
              <a:buNone/>
              <a:defRPr/>
            </a:lvl5pPr>
          </a:lstStyle>
          <a:p>
            <a:pPr lvl="0"/>
            <a:r>
              <a:rPr lang="pl-PL" dirty="0"/>
              <a:t>Klimatyzacja</a:t>
            </a:r>
          </a:p>
        </p:txBody>
      </p:sp>
    </p:spTree>
    <p:extLst>
      <p:ext uri="{BB962C8B-B14F-4D97-AF65-F5344CB8AC3E}">
        <p14:creationId xmlns:p14="http://schemas.microsoft.com/office/powerpoint/2010/main" val="11307845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Układ niestandard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ymbol zastępczy obrazu 17">
            <a:extLst>
              <a:ext uri="{FF2B5EF4-FFF2-40B4-BE49-F238E27FC236}">
                <a16:creationId xmlns:a16="http://schemas.microsoft.com/office/drawing/2014/main" id="{119157CD-20E0-4F17-77C6-382C8CD7059C}"/>
              </a:ext>
            </a:extLst>
          </p:cNvPr>
          <p:cNvSpPr>
            <a:spLocks noGrp="1"/>
          </p:cNvSpPr>
          <p:nvPr>
            <p:ph type="pic" sz="quarter" idx="48"/>
          </p:nvPr>
        </p:nvSpPr>
        <p:spPr>
          <a:xfrm>
            <a:off x="3946525" y="0"/>
            <a:ext cx="6372225" cy="12033250"/>
          </a:xfrm>
          <a:prstGeom prst="rect">
            <a:avLst/>
          </a:prstGeom>
        </p:spPr>
        <p:txBody>
          <a:bodyPr/>
          <a:lstStyle/>
          <a:p>
            <a:endParaRPr lang="pl-PL"/>
          </a:p>
        </p:txBody>
      </p:sp>
      <p:sp>
        <p:nvSpPr>
          <p:cNvPr id="5" name="Symbol zastępczy obrazu 35">
            <a:extLst>
              <a:ext uri="{FF2B5EF4-FFF2-40B4-BE49-F238E27FC236}">
                <a16:creationId xmlns:a16="http://schemas.microsoft.com/office/drawing/2014/main" id="{6A0EC6DE-9F02-F732-5020-7C16F4736D4A}"/>
              </a:ext>
            </a:extLst>
          </p:cNvPr>
          <p:cNvSpPr>
            <a:spLocks noGrp="1"/>
          </p:cNvSpPr>
          <p:nvPr>
            <p:ph type="pic" sz="quarter" idx="29"/>
          </p:nvPr>
        </p:nvSpPr>
        <p:spPr>
          <a:xfrm>
            <a:off x="1419726" y="13696545"/>
            <a:ext cx="8936539" cy="457751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endParaRPr lang="pl-PL" dirty="0"/>
          </a:p>
        </p:txBody>
      </p:sp>
      <p:sp>
        <p:nvSpPr>
          <p:cNvPr id="9" name="Symbol zastępczy tekstu 14">
            <a:extLst>
              <a:ext uri="{FF2B5EF4-FFF2-40B4-BE49-F238E27FC236}">
                <a16:creationId xmlns:a16="http://schemas.microsoft.com/office/drawing/2014/main" id="{BECFA152-40E5-AB7C-8503-806AFB4CCA7A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671413" y="9071811"/>
            <a:ext cx="6331895" cy="127778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500" spc="0" baseline="0">
                <a:solidFill>
                  <a:srgbClr val="CF2030"/>
                </a:solidFill>
                <a:latin typeface="Arial Black" panose="020B0A04020102020204" pitchFamily="34" charset="0"/>
              </a:defRPr>
            </a:lvl1pPr>
            <a:lvl2pPr marL="517505" indent="0">
              <a:buNone/>
              <a:defRPr>
                <a:latin typeface="Arial Black" panose="020B0A04020102020204" pitchFamily="34" charset="0"/>
              </a:defRPr>
            </a:lvl2pPr>
            <a:lvl3pPr marL="1035010" indent="0">
              <a:buNone/>
              <a:defRPr>
                <a:latin typeface="Arial Black" panose="020B0A04020102020204" pitchFamily="34" charset="0"/>
              </a:defRPr>
            </a:lvl3pPr>
            <a:lvl4pPr marL="1552514" indent="0">
              <a:buNone/>
              <a:defRPr>
                <a:latin typeface="Arial Black" panose="020B0A04020102020204" pitchFamily="34" charset="0"/>
              </a:defRPr>
            </a:lvl4pPr>
            <a:lvl5pPr marL="2070019" indent="0">
              <a:buNone/>
              <a:defRPr>
                <a:latin typeface="Arial Black" panose="020B0A04020102020204" pitchFamily="34" charset="0"/>
              </a:defRPr>
            </a:lvl5pPr>
          </a:lstStyle>
          <a:p>
            <a:pPr lvl="0"/>
            <a:r>
              <a:rPr lang="pl-PL" dirty="0"/>
              <a:t>Julia</a:t>
            </a:r>
          </a:p>
        </p:txBody>
      </p:sp>
      <p:sp>
        <p:nvSpPr>
          <p:cNvPr id="14" name="Symbol zastępczy tekstu 18">
            <a:extLst>
              <a:ext uri="{FF2B5EF4-FFF2-40B4-BE49-F238E27FC236}">
                <a16:creationId xmlns:a16="http://schemas.microsoft.com/office/drawing/2014/main" id="{66D3C05B-51B4-E8A7-FE08-8BD8C3047194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652363" y="12492550"/>
            <a:ext cx="4882846" cy="86149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5200" b="1" spc="100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17505" indent="0">
              <a:buNone/>
              <a:defRPr/>
            </a:lvl2pPr>
            <a:lvl3pPr marL="1035010" indent="0">
              <a:buNone/>
              <a:defRPr/>
            </a:lvl3pPr>
            <a:lvl4pPr marL="1552514" indent="0">
              <a:buNone/>
              <a:defRPr/>
            </a:lvl4pPr>
            <a:lvl5pPr marL="2070019" indent="0">
              <a:buNone/>
              <a:defRPr/>
            </a:lvl5pPr>
          </a:lstStyle>
          <a:p>
            <a:pPr lvl="0"/>
            <a:r>
              <a:rPr lang="pl-PL" dirty="0"/>
              <a:t>DG </a:t>
            </a:r>
            <a:r>
              <a:rPr lang="pl-PL" dirty="0" err="1"/>
              <a:t>Cold</a:t>
            </a:r>
            <a:endParaRPr lang="pl-PL" dirty="0"/>
          </a:p>
        </p:txBody>
      </p:sp>
      <p:sp>
        <p:nvSpPr>
          <p:cNvPr id="12" name="Symbol zastępczy tekstu 14">
            <a:extLst>
              <a:ext uri="{FF2B5EF4-FFF2-40B4-BE49-F238E27FC236}">
                <a16:creationId xmlns:a16="http://schemas.microsoft.com/office/drawing/2014/main" id="{09C22C26-1F5E-5CF8-566A-3935C7704B20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663433" y="10665829"/>
            <a:ext cx="6331895" cy="127778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500" spc="0" baseline="0">
                <a:solidFill>
                  <a:srgbClr val="CF2030"/>
                </a:solidFill>
                <a:latin typeface="Arial Black" panose="020B0A04020102020204" pitchFamily="34" charset="0"/>
              </a:defRPr>
            </a:lvl1pPr>
            <a:lvl2pPr marL="517505" indent="0">
              <a:buNone/>
              <a:defRPr>
                <a:latin typeface="Arial Black" panose="020B0A04020102020204" pitchFamily="34" charset="0"/>
              </a:defRPr>
            </a:lvl2pPr>
            <a:lvl3pPr marL="1035010" indent="0">
              <a:buNone/>
              <a:defRPr>
                <a:latin typeface="Arial Black" panose="020B0A04020102020204" pitchFamily="34" charset="0"/>
              </a:defRPr>
            </a:lvl3pPr>
            <a:lvl4pPr marL="1552514" indent="0">
              <a:buNone/>
              <a:defRPr>
                <a:latin typeface="Arial Black" panose="020B0A04020102020204" pitchFamily="34" charset="0"/>
              </a:defRPr>
            </a:lvl4pPr>
            <a:lvl5pPr marL="2070019" indent="0">
              <a:buNone/>
              <a:defRPr>
                <a:latin typeface="Arial Black" panose="020B0A04020102020204" pitchFamily="34" charset="0"/>
              </a:defRPr>
            </a:lvl5pPr>
          </a:lstStyle>
          <a:p>
            <a:pPr lvl="0"/>
            <a:r>
              <a:rPr lang="pl-PL" dirty="0"/>
              <a:t>Maj</a:t>
            </a:r>
          </a:p>
        </p:txBody>
      </p:sp>
      <p:sp>
        <p:nvSpPr>
          <p:cNvPr id="15" name="Symbol zastępczy tekstu 18">
            <a:extLst>
              <a:ext uri="{FF2B5EF4-FFF2-40B4-BE49-F238E27FC236}">
                <a16:creationId xmlns:a16="http://schemas.microsoft.com/office/drawing/2014/main" id="{E9C41870-496E-B373-8DFB-8F193A318454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661888" y="13443664"/>
            <a:ext cx="4882846" cy="86149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5200" b="1" spc="100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17505" indent="0">
              <a:buNone/>
              <a:defRPr/>
            </a:lvl2pPr>
            <a:lvl3pPr marL="1035010" indent="0">
              <a:buNone/>
              <a:defRPr/>
            </a:lvl3pPr>
            <a:lvl4pPr marL="1552514" indent="0">
              <a:buNone/>
              <a:defRPr/>
            </a:lvl4pPr>
            <a:lvl5pPr marL="2070019" indent="0">
              <a:buNone/>
              <a:defRPr/>
            </a:lvl5pPr>
          </a:lstStyle>
          <a:p>
            <a:pPr lvl="0"/>
            <a:r>
              <a:rPr lang="pl-PL" dirty="0"/>
              <a:t>Chłodnictwo</a:t>
            </a:r>
          </a:p>
        </p:txBody>
      </p:sp>
      <p:sp>
        <p:nvSpPr>
          <p:cNvPr id="16" name="Symbol zastępczy tekstu 18">
            <a:extLst>
              <a:ext uri="{FF2B5EF4-FFF2-40B4-BE49-F238E27FC236}">
                <a16:creationId xmlns:a16="http://schemas.microsoft.com/office/drawing/2014/main" id="{3FED802D-A362-CDBF-F439-7AC3367A80B1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652363" y="14381439"/>
            <a:ext cx="5183187" cy="86149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5200" b="1" spc="100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17505" indent="0">
              <a:buNone/>
              <a:defRPr/>
            </a:lvl2pPr>
            <a:lvl3pPr marL="1035010" indent="0">
              <a:buNone/>
              <a:defRPr/>
            </a:lvl3pPr>
            <a:lvl4pPr marL="1552514" indent="0">
              <a:buNone/>
              <a:defRPr/>
            </a:lvl4pPr>
            <a:lvl5pPr marL="2070019" indent="0">
              <a:buNone/>
              <a:defRPr/>
            </a:lvl5pPr>
          </a:lstStyle>
          <a:p>
            <a:pPr lvl="0"/>
            <a:r>
              <a:rPr lang="pl-PL" dirty="0"/>
              <a:t>Klimatyzacja</a:t>
            </a:r>
          </a:p>
        </p:txBody>
      </p:sp>
    </p:spTree>
    <p:extLst>
      <p:ext uri="{BB962C8B-B14F-4D97-AF65-F5344CB8AC3E}">
        <p14:creationId xmlns:p14="http://schemas.microsoft.com/office/powerpoint/2010/main" val="366079097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Układ niestandard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ymbol zastępczy obrazu 35">
            <a:extLst>
              <a:ext uri="{FF2B5EF4-FFF2-40B4-BE49-F238E27FC236}">
                <a16:creationId xmlns:a16="http://schemas.microsoft.com/office/drawing/2014/main" id="{6A0EC6DE-9F02-F732-5020-7C16F4736D4A}"/>
              </a:ext>
            </a:extLst>
          </p:cNvPr>
          <p:cNvSpPr>
            <a:spLocks noGrp="1"/>
          </p:cNvSpPr>
          <p:nvPr>
            <p:ph type="pic" sz="quarter" idx="29"/>
          </p:nvPr>
        </p:nvSpPr>
        <p:spPr>
          <a:xfrm>
            <a:off x="1419726" y="13696545"/>
            <a:ext cx="8936539" cy="457751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endParaRPr lang="pl-PL" dirty="0"/>
          </a:p>
        </p:txBody>
      </p:sp>
      <p:sp>
        <p:nvSpPr>
          <p:cNvPr id="9" name="Symbol zastępczy tekstu 14">
            <a:extLst>
              <a:ext uri="{FF2B5EF4-FFF2-40B4-BE49-F238E27FC236}">
                <a16:creationId xmlns:a16="http://schemas.microsoft.com/office/drawing/2014/main" id="{BECFA152-40E5-AB7C-8503-806AFB4CCA7A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671413" y="9071811"/>
            <a:ext cx="6331895" cy="127778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500" spc="0" baseline="0">
                <a:solidFill>
                  <a:srgbClr val="CF2030"/>
                </a:solidFill>
                <a:latin typeface="Arial Black" panose="020B0A04020102020204" pitchFamily="34" charset="0"/>
              </a:defRPr>
            </a:lvl1pPr>
            <a:lvl2pPr marL="517505" indent="0">
              <a:buNone/>
              <a:defRPr>
                <a:latin typeface="Arial Black" panose="020B0A04020102020204" pitchFamily="34" charset="0"/>
              </a:defRPr>
            </a:lvl2pPr>
            <a:lvl3pPr marL="1035010" indent="0">
              <a:buNone/>
              <a:defRPr>
                <a:latin typeface="Arial Black" panose="020B0A04020102020204" pitchFamily="34" charset="0"/>
              </a:defRPr>
            </a:lvl3pPr>
            <a:lvl4pPr marL="1552514" indent="0">
              <a:buNone/>
              <a:defRPr>
                <a:latin typeface="Arial Black" panose="020B0A04020102020204" pitchFamily="34" charset="0"/>
              </a:defRPr>
            </a:lvl4pPr>
            <a:lvl5pPr marL="2070019" indent="0">
              <a:buNone/>
              <a:defRPr>
                <a:latin typeface="Arial Black" panose="020B0A04020102020204" pitchFamily="34" charset="0"/>
              </a:defRPr>
            </a:lvl5pPr>
          </a:lstStyle>
          <a:p>
            <a:pPr lvl="0"/>
            <a:r>
              <a:rPr lang="pl-PL" dirty="0"/>
              <a:t>Tomasz</a:t>
            </a:r>
          </a:p>
        </p:txBody>
      </p:sp>
      <p:sp>
        <p:nvSpPr>
          <p:cNvPr id="14" name="Symbol zastępczy tekstu 18">
            <a:extLst>
              <a:ext uri="{FF2B5EF4-FFF2-40B4-BE49-F238E27FC236}">
                <a16:creationId xmlns:a16="http://schemas.microsoft.com/office/drawing/2014/main" id="{66D3C05B-51B4-E8A7-FE08-8BD8C3047194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652362" y="12492550"/>
            <a:ext cx="5183187" cy="86149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5200" b="1" spc="100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17505" indent="0">
              <a:buNone/>
              <a:defRPr/>
            </a:lvl2pPr>
            <a:lvl3pPr marL="1035010" indent="0">
              <a:buNone/>
              <a:defRPr/>
            </a:lvl3pPr>
            <a:lvl4pPr marL="1552514" indent="0">
              <a:buNone/>
              <a:defRPr/>
            </a:lvl4pPr>
            <a:lvl5pPr marL="2070019" indent="0">
              <a:buNone/>
              <a:defRPr/>
            </a:lvl5pPr>
          </a:lstStyle>
          <a:p>
            <a:pPr lvl="0"/>
            <a:r>
              <a:rPr lang="pl-PL" dirty="0"/>
              <a:t>DG </a:t>
            </a:r>
            <a:r>
              <a:rPr lang="pl-PL" dirty="0" err="1"/>
              <a:t>Cold</a:t>
            </a:r>
            <a:endParaRPr lang="pl-PL" dirty="0"/>
          </a:p>
        </p:txBody>
      </p:sp>
      <p:sp>
        <p:nvSpPr>
          <p:cNvPr id="12" name="Symbol zastępczy tekstu 14">
            <a:extLst>
              <a:ext uri="{FF2B5EF4-FFF2-40B4-BE49-F238E27FC236}">
                <a16:creationId xmlns:a16="http://schemas.microsoft.com/office/drawing/2014/main" id="{09C22C26-1F5E-5CF8-566A-3935C7704B20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663433" y="10665829"/>
            <a:ext cx="9443093" cy="127778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500" spc="0" baseline="0">
                <a:solidFill>
                  <a:srgbClr val="CF2030"/>
                </a:solidFill>
                <a:latin typeface="Arial Black" panose="020B0A04020102020204" pitchFamily="34" charset="0"/>
              </a:defRPr>
            </a:lvl1pPr>
            <a:lvl2pPr marL="517505" indent="0">
              <a:buNone/>
              <a:defRPr>
                <a:latin typeface="Arial Black" panose="020B0A04020102020204" pitchFamily="34" charset="0"/>
              </a:defRPr>
            </a:lvl2pPr>
            <a:lvl3pPr marL="1035010" indent="0">
              <a:buNone/>
              <a:defRPr>
                <a:latin typeface="Arial Black" panose="020B0A04020102020204" pitchFamily="34" charset="0"/>
              </a:defRPr>
            </a:lvl3pPr>
            <a:lvl4pPr marL="1552514" indent="0">
              <a:buNone/>
              <a:defRPr>
                <a:latin typeface="Arial Black" panose="020B0A04020102020204" pitchFamily="34" charset="0"/>
              </a:defRPr>
            </a:lvl4pPr>
            <a:lvl5pPr marL="2070019" indent="0">
              <a:buNone/>
              <a:defRPr>
                <a:latin typeface="Arial Black" panose="020B0A04020102020204" pitchFamily="34" charset="0"/>
              </a:defRPr>
            </a:lvl5pPr>
          </a:lstStyle>
          <a:p>
            <a:pPr lvl="0"/>
            <a:r>
              <a:rPr lang="pl-PL" dirty="0"/>
              <a:t>Kowalski</a:t>
            </a:r>
          </a:p>
        </p:txBody>
      </p:sp>
      <p:sp>
        <p:nvSpPr>
          <p:cNvPr id="15" name="Symbol zastępczy tekstu 18">
            <a:extLst>
              <a:ext uri="{FF2B5EF4-FFF2-40B4-BE49-F238E27FC236}">
                <a16:creationId xmlns:a16="http://schemas.microsoft.com/office/drawing/2014/main" id="{E9C41870-496E-B373-8DFB-8F193A318454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661887" y="13443664"/>
            <a:ext cx="5183187" cy="86149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5200" b="1" spc="100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17505" indent="0">
              <a:buNone/>
              <a:defRPr/>
            </a:lvl2pPr>
            <a:lvl3pPr marL="1035010" indent="0">
              <a:buNone/>
              <a:defRPr/>
            </a:lvl3pPr>
            <a:lvl4pPr marL="1552514" indent="0">
              <a:buNone/>
              <a:defRPr/>
            </a:lvl4pPr>
            <a:lvl5pPr marL="2070019" indent="0">
              <a:buNone/>
              <a:defRPr/>
            </a:lvl5pPr>
          </a:lstStyle>
          <a:p>
            <a:pPr lvl="0"/>
            <a:r>
              <a:rPr lang="pl-PL" dirty="0"/>
              <a:t>Chłodnictwo</a:t>
            </a:r>
          </a:p>
        </p:txBody>
      </p:sp>
      <p:sp>
        <p:nvSpPr>
          <p:cNvPr id="16" name="Symbol zastępczy tekstu 18">
            <a:extLst>
              <a:ext uri="{FF2B5EF4-FFF2-40B4-BE49-F238E27FC236}">
                <a16:creationId xmlns:a16="http://schemas.microsoft.com/office/drawing/2014/main" id="{3FED802D-A362-CDBF-F439-7AC3367A80B1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652363" y="14381439"/>
            <a:ext cx="5183187" cy="86149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5200" b="1" spc="100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17505" indent="0">
              <a:buNone/>
              <a:defRPr/>
            </a:lvl2pPr>
            <a:lvl3pPr marL="1035010" indent="0">
              <a:buNone/>
              <a:defRPr/>
            </a:lvl3pPr>
            <a:lvl4pPr marL="1552514" indent="0">
              <a:buNone/>
              <a:defRPr/>
            </a:lvl4pPr>
            <a:lvl5pPr marL="2070019" indent="0">
              <a:buNone/>
              <a:defRPr/>
            </a:lvl5pPr>
          </a:lstStyle>
          <a:p>
            <a:pPr lvl="0"/>
            <a:r>
              <a:rPr lang="pl-PL" dirty="0"/>
              <a:t>Klimatyzacja</a:t>
            </a:r>
          </a:p>
        </p:txBody>
      </p:sp>
    </p:spTree>
    <p:extLst>
      <p:ext uri="{BB962C8B-B14F-4D97-AF65-F5344CB8AC3E}">
        <p14:creationId xmlns:p14="http://schemas.microsoft.com/office/powerpoint/2010/main" val="413018847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Układ niestandard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Symbol zastępczy obrazu 18">
            <a:extLst>
              <a:ext uri="{FF2B5EF4-FFF2-40B4-BE49-F238E27FC236}">
                <a16:creationId xmlns:a16="http://schemas.microsoft.com/office/drawing/2014/main" id="{8EF47514-B309-CD72-B08C-96A4F6E07470}"/>
              </a:ext>
            </a:extLst>
          </p:cNvPr>
          <p:cNvSpPr>
            <a:spLocks noGrp="1"/>
          </p:cNvSpPr>
          <p:nvPr>
            <p:ph type="pic" sz="quarter" idx="49"/>
          </p:nvPr>
        </p:nvSpPr>
        <p:spPr>
          <a:xfrm>
            <a:off x="0" y="7639050"/>
            <a:ext cx="10350500" cy="10620814"/>
          </a:xfrm>
          <a:prstGeom prst="rect">
            <a:avLst/>
          </a:prstGeom>
        </p:spPr>
        <p:txBody>
          <a:bodyPr/>
          <a:lstStyle/>
          <a:p>
            <a:endParaRPr lang="pl-PL"/>
          </a:p>
        </p:txBody>
      </p:sp>
      <p:sp>
        <p:nvSpPr>
          <p:cNvPr id="7" name="Symbol zastępczy tekstu 18">
            <a:extLst>
              <a:ext uri="{FF2B5EF4-FFF2-40B4-BE49-F238E27FC236}">
                <a16:creationId xmlns:a16="http://schemas.microsoft.com/office/drawing/2014/main" id="{688772FF-A24E-8709-90AD-F525603E3CFF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590153" y="2835500"/>
            <a:ext cx="9574176" cy="188239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6200" b="1" spc="-150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17505" indent="0">
              <a:buNone/>
              <a:defRPr/>
            </a:lvl2pPr>
            <a:lvl3pPr marL="1035010" indent="0">
              <a:buNone/>
              <a:defRPr/>
            </a:lvl3pPr>
            <a:lvl4pPr marL="1552514" indent="0">
              <a:buNone/>
              <a:defRPr/>
            </a:lvl4pPr>
            <a:lvl5pPr marL="2070019" indent="0">
              <a:buNone/>
              <a:defRPr/>
            </a:lvl5pPr>
          </a:lstStyle>
          <a:p>
            <a:pPr lvl="0"/>
            <a:r>
              <a:rPr lang="pl-PL" dirty="0"/>
              <a:t>Pozycja lidera biznesu</a:t>
            </a:r>
          </a:p>
          <a:p>
            <a:pPr lvl="0"/>
            <a:r>
              <a:rPr lang="pl-PL" dirty="0"/>
              <a:t>zobowiązuje</a:t>
            </a:r>
          </a:p>
        </p:txBody>
      </p:sp>
      <p:sp>
        <p:nvSpPr>
          <p:cNvPr id="8" name="Symbol zastępczy tekstu 18">
            <a:extLst>
              <a:ext uri="{FF2B5EF4-FFF2-40B4-BE49-F238E27FC236}">
                <a16:creationId xmlns:a16="http://schemas.microsoft.com/office/drawing/2014/main" id="{2729EE7F-4D69-29C2-5EEA-EA2FB61210FD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576085" y="5235376"/>
            <a:ext cx="9574176" cy="83322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6200" b="1" spc="-150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17505" indent="0">
              <a:buNone/>
              <a:defRPr/>
            </a:lvl2pPr>
            <a:lvl3pPr marL="1035010" indent="0">
              <a:buNone/>
              <a:defRPr/>
            </a:lvl3pPr>
            <a:lvl4pPr marL="1552514" indent="0">
              <a:buNone/>
              <a:defRPr/>
            </a:lvl4pPr>
            <a:lvl5pPr marL="2070019" indent="0">
              <a:buNone/>
              <a:defRPr/>
            </a:lvl5pPr>
          </a:lstStyle>
          <a:p>
            <a:pPr lvl="0"/>
            <a:r>
              <a:rPr lang="pl-PL" dirty="0"/>
              <a:t>Paweł</a:t>
            </a:r>
          </a:p>
        </p:txBody>
      </p:sp>
      <p:sp>
        <p:nvSpPr>
          <p:cNvPr id="9" name="Symbol zastępczy tekstu 18">
            <a:extLst>
              <a:ext uri="{FF2B5EF4-FFF2-40B4-BE49-F238E27FC236}">
                <a16:creationId xmlns:a16="http://schemas.microsoft.com/office/drawing/2014/main" id="{720705C1-CBFE-E750-D59A-B84FBD4DD242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590153" y="6141333"/>
            <a:ext cx="9574176" cy="83322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6200" b="1" spc="-150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17505" indent="0">
              <a:buNone/>
              <a:defRPr/>
            </a:lvl2pPr>
            <a:lvl3pPr marL="1035010" indent="0">
              <a:buNone/>
              <a:defRPr/>
            </a:lvl3pPr>
            <a:lvl4pPr marL="1552514" indent="0">
              <a:buNone/>
              <a:defRPr/>
            </a:lvl4pPr>
            <a:lvl5pPr marL="2070019" indent="0">
              <a:buNone/>
              <a:defRPr/>
            </a:lvl5pPr>
          </a:lstStyle>
          <a:p>
            <a:pPr lvl="0"/>
            <a:r>
              <a:rPr lang="pl-PL" dirty="0"/>
              <a:t>Marianowski</a:t>
            </a:r>
          </a:p>
        </p:txBody>
      </p:sp>
      <p:sp>
        <p:nvSpPr>
          <p:cNvPr id="10" name="Symbol zastępczy tekstu 18">
            <a:extLst>
              <a:ext uri="{FF2B5EF4-FFF2-40B4-BE49-F238E27FC236}">
                <a16:creationId xmlns:a16="http://schemas.microsoft.com/office/drawing/2014/main" id="{6257BBE4-4947-FD01-2552-597C3683C8C2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660493" y="7176621"/>
            <a:ext cx="4882846" cy="56226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4600" b="1" spc="-150" baseline="0">
                <a:solidFill>
                  <a:srgbClr val="CF203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17505" indent="0">
              <a:buNone/>
              <a:defRPr/>
            </a:lvl2pPr>
            <a:lvl3pPr marL="1035010" indent="0">
              <a:buNone/>
              <a:defRPr/>
            </a:lvl3pPr>
            <a:lvl4pPr marL="1552514" indent="0">
              <a:buNone/>
              <a:defRPr/>
            </a:lvl4pPr>
            <a:lvl5pPr marL="2070019" indent="0">
              <a:buNone/>
              <a:defRPr/>
            </a:lvl5pPr>
          </a:lstStyle>
          <a:p>
            <a:pPr lvl="0"/>
            <a:r>
              <a:rPr lang="pl-PL" dirty="0" err="1"/>
              <a:t>Optimal</a:t>
            </a:r>
            <a:endParaRPr lang="pl-PL" dirty="0"/>
          </a:p>
        </p:txBody>
      </p:sp>
      <p:sp>
        <p:nvSpPr>
          <p:cNvPr id="11" name="Symbol zastępczy tekstu 18">
            <a:extLst>
              <a:ext uri="{FF2B5EF4-FFF2-40B4-BE49-F238E27FC236}">
                <a16:creationId xmlns:a16="http://schemas.microsoft.com/office/drawing/2014/main" id="{680CE9E3-E253-9F64-3CFD-72BDC4168E85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646425" y="7870617"/>
            <a:ext cx="4882846" cy="56226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4600" b="1" spc="-100" baseline="0">
                <a:solidFill>
                  <a:srgbClr val="CF203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17505" indent="0">
              <a:buNone/>
              <a:defRPr/>
            </a:lvl2pPr>
            <a:lvl3pPr marL="1035010" indent="0">
              <a:buNone/>
              <a:defRPr/>
            </a:lvl3pPr>
            <a:lvl4pPr marL="1552514" indent="0">
              <a:buNone/>
              <a:defRPr/>
            </a:lvl4pPr>
            <a:lvl5pPr marL="2070019" indent="0">
              <a:buNone/>
              <a:defRPr/>
            </a:lvl5pPr>
          </a:lstStyle>
          <a:p>
            <a:pPr lvl="0"/>
            <a:r>
              <a:rPr lang="pl-PL" dirty="0" err="1"/>
              <a:t>Synergy</a:t>
            </a:r>
            <a:endParaRPr lang="pl-PL" dirty="0"/>
          </a:p>
        </p:txBody>
      </p:sp>
      <p:sp>
        <p:nvSpPr>
          <p:cNvPr id="21" name="Symbol zastępczy obrazu 20">
            <a:extLst>
              <a:ext uri="{FF2B5EF4-FFF2-40B4-BE49-F238E27FC236}">
                <a16:creationId xmlns:a16="http://schemas.microsoft.com/office/drawing/2014/main" id="{C4AEFE68-A7C4-61FA-F81C-3D0FE990B426}"/>
              </a:ext>
            </a:extLst>
          </p:cNvPr>
          <p:cNvSpPr>
            <a:spLocks noGrp="1"/>
          </p:cNvSpPr>
          <p:nvPr>
            <p:ph type="pic" sz="quarter" idx="50"/>
          </p:nvPr>
        </p:nvSpPr>
        <p:spPr>
          <a:xfrm>
            <a:off x="3615" y="7739063"/>
            <a:ext cx="10287000" cy="1052080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endParaRPr lang="pl-PL" dirty="0"/>
          </a:p>
        </p:txBody>
      </p:sp>
      <p:sp>
        <p:nvSpPr>
          <p:cNvPr id="25" name="Symbol zastępczy obrazu 24">
            <a:extLst>
              <a:ext uri="{FF2B5EF4-FFF2-40B4-BE49-F238E27FC236}">
                <a16:creationId xmlns:a16="http://schemas.microsoft.com/office/drawing/2014/main" id="{8358EC35-B2D7-D102-EA44-C2C3DBEB2C59}"/>
              </a:ext>
            </a:extLst>
          </p:cNvPr>
          <p:cNvSpPr>
            <a:spLocks noGrp="1"/>
          </p:cNvSpPr>
          <p:nvPr>
            <p:ph type="pic" sz="quarter" idx="51"/>
          </p:nvPr>
        </p:nvSpPr>
        <p:spPr>
          <a:xfrm>
            <a:off x="2912012" y="7581529"/>
            <a:ext cx="7378603" cy="1067789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endParaRPr lang="pl-PL" dirty="0"/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91563287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Układ niestandard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ymbol zastępczy tekstu 7">
            <a:extLst>
              <a:ext uri="{FF2B5EF4-FFF2-40B4-BE49-F238E27FC236}">
                <a16:creationId xmlns:a16="http://schemas.microsoft.com/office/drawing/2014/main" id="{C14D8282-434C-4250-2CC7-BD99BAE90260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93452" y="5003303"/>
            <a:ext cx="9569451" cy="441501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0" b="1" spc="600">
                <a:solidFill>
                  <a:srgbClr val="CF2030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pl-PL" dirty="0"/>
              <a:t>2,4</a:t>
            </a:r>
          </a:p>
        </p:txBody>
      </p:sp>
      <p:sp>
        <p:nvSpPr>
          <p:cNvPr id="9" name="Symbol zastępczy tekstu 18">
            <a:extLst>
              <a:ext uri="{FF2B5EF4-FFF2-40B4-BE49-F238E27FC236}">
                <a16:creationId xmlns:a16="http://schemas.microsoft.com/office/drawing/2014/main" id="{B458C3E5-7986-0D43-80ED-D3062567C64C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652780" y="9210953"/>
            <a:ext cx="9491073" cy="3369664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5800" b="1" spc="0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17505" indent="0">
              <a:buNone/>
              <a:defRPr/>
            </a:lvl2pPr>
            <a:lvl3pPr marL="1035010" indent="0">
              <a:buNone/>
              <a:defRPr/>
            </a:lvl3pPr>
            <a:lvl4pPr marL="1552514" indent="0">
              <a:buNone/>
              <a:defRPr/>
            </a:lvl4pPr>
            <a:lvl5pPr marL="2070019" indent="0">
              <a:buNone/>
              <a:defRPr/>
            </a:lvl5pPr>
          </a:lstStyle>
          <a:p>
            <a:pPr lvl="0"/>
            <a:r>
              <a:rPr lang="pl-PL" dirty="0"/>
              <a:t>milionów złotych</a:t>
            </a:r>
          </a:p>
        </p:txBody>
      </p:sp>
      <p:sp>
        <p:nvSpPr>
          <p:cNvPr id="2" name="Symbol zastępczy obrazu 35">
            <a:extLst>
              <a:ext uri="{FF2B5EF4-FFF2-40B4-BE49-F238E27FC236}">
                <a16:creationId xmlns:a16="http://schemas.microsoft.com/office/drawing/2014/main" id="{E544EAEE-34F8-A64D-D19B-0F430256C42F}"/>
              </a:ext>
            </a:extLst>
          </p:cNvPr>
          <p:cNvSpPr>
            <a:spLocks noGrp="1"/>
          </p:cNvSpPr>
          <p:nvPr>
            <p:ph type="pic" sz="quarter" idx="29"/>
          </p:nvPr>
        </p:nvSpPr>
        <p:spPr>
          <a:xfrm>
            <a:off x="1419726" y="13696545"/>
            <a:ext cx="8936539" cy="457751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56109760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Układ niestandard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ymbol zastępczy tekstu 18">
            <a:extLst>
              <a:ext uri="{FF2B5EF4-FFF2-40B4-BE49-F238E27FC236}">
                <a16:creationId xmlns:a16="http://schemas.microsoft.com/office/drawing/2014/main" id="{03ECBB51-E343-1796-218B-4570F30ACED4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679543" y="10432711"/>
            <a:ext cx="9491073" cy="79649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4400" b="1" spc="-150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17505" indent="0">
              <a:buNone/>
              <a:defRPr/>
            </a:lvl2pPr>
            <a:lvl3pPr marL="1035010" indent="0">
              <a:buNone/>
              <a:defRPr/>
            </a:lvl3pPr>
            <a:lvl4pPr marL="1552514" indent="0">
              <a:buNone/>
              <a:defRPr/>
            </a:lvl4pPr>
            <a:lvl5pPr marL="2070019" indent="0">
              <a:buNone/>
              <a:defRPr/>
            </a:lvl5pPr>
          </a:lstStyle>
          <a:p>
            <a:pPr lvl="0"/>
            <a:r>
              <a:rPr lang="pl-PL" dirty="0"/>
              <a:t>Spotkanie branży</a:t>
            </a:r>
          </a:p>
        </p:txBody>
      </p:sp>
      <p:sp>
        <p:nvSpPr>
          <p:cNvPr id="10" name="Symbol zastępczy tekstu 14">
            <a:extLst>
              <a:ext uri="{FF2B5EF4-FFF2-40B4-BE49-F238E27FC236}">
                <a16:creationId xmlns:a16="http://schemas.microsoft.com/office/drawing/2014/main" id="{6145CC7B-EBCF-CA79-66E2-72D28897ED38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698593" y="11159704"/>
            <a:ext cx="5505450" cy="116205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200" spc="0" baseline="0">
                <a:solidFill>
                  <a:srgbClr val="CF2030"/>
                </a:solidFill>
                <a:latin typeface="Arial Black" panose="020B0A04020102020204" pitchFamily="34" charset="0"/>
              </a:defRPr>
            </a:lvl1pPr>
            <a:lvl2pPr marL="517505" indent="0">
              <a:buNone/>
              <a:defRPr>
                <a:latin typeface="Arial Black" panose="020B0A04020102020204" pitchFamily="34" charset="0"/>
              </a:defRPr>
            </a:lvl2pPr>
            <a:lvl3pPr marL="1035010" indent="0">
              <a:buNone/>
              <a:defRPr>
                <a:latin typeface="Arial Black" panose="020B0A04020102020204" pitchFamily="34" charset="0"/>
              </a:defRPr>
            </a:lvl3pPr>
            <a:lvl4pPr marL="1552514" indent="0">
              <a:buNone/>
              <a:defRPr>
                <a:latin typeface="Arial Black" panose="020B0A04020102020204" pitchFamily="34" charset="0"/>
              </a:defRPr>
            </a:lvl4pPr>
            <a:lvl5pPr marL="2070019" indent="0">
              <a:buNone/>
              <a:defRPr>
                <a:latin typeface="Arial Black" panose="020B0A04020102020204" pitchFamily="34" charset="0"/>
              </a:defRPr>
            </a:lvl5pPr>
          </a:lstStyle>
          <a:p>
            <a:pPr lvl="0"/>
            <a:r>
              <a:rPr lang="pl-PL" dirty="0" err="1"/>
              <a:t>beauty</a:t>
            </a:r>
            <a:endParaRPr lang="pl-PL" dirty="0"/>
          </a:p>
        </p:txBody>
      </p:sp>
      <p:sp>
        <p:nvSpPr>
          <p:cNvPr id="11" name="Symbol zastępczy tekstu 18">
            <a:extLst>
              <a:ext uri="{FF2B5EF4-FFF2-40B4-BE49-F238E27FC236}">
                <a16:creationId xmlns:a16="http://schemas.microsoft.com/office/drawing/2014/main" id="{90A52E67-69CB-7EAA-F76A-D070518C023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98593" y="12690797"/>
            <a:ext cx="2399540" cy="5890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400" b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17505" indent="0">
              <a:buNone/>
              <a:defRPr/>
            </a:lvl2pPr>
            <a:lvl3pPr marL="1035010" indent="0">
              <a:buNone/>
              <a:defRPr/>
            </a:lvl3pPr>
            <a:lvl4pPr marL="1552514" indent="0">
              <a:buNone/>
              <a:defRPr/>
            </a:lvl4pPr>
            <a:lvl5pPr marL="2070019" indent="0">
              <a:buNone/>
              <a:defRPr/>
            </a:lvl5pPr>
          </a:lstStyle>
          <a:p>
            <a:pPr lvl="0"/>
            <a:r>
              <a:rPr lang="pl-PL" dirty="0"/>
              <a:t>Środa</a:t>
            </a:r>
          </a:p>
        </p:txBody>
      </p:sp>
      <p:sp>
        <p:nvSpPr>
          <p:cNvPr id="12" name="Symbol zastępczy tekstu 20">
            <a:extLst>
              <a:ext uri="{FF2B5EF4-FFF2-40B4-BE49-F238E27FC236}">
                <a16:creationId xmlns:a16="http://schemas.microsoft.com/office/drawing/2014/main" id="{E47E2E67-9C41-0840-6E10-A6B3F4FF4E5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79543" y="13509750"/>
            <a:ext cx="2111783" cy="5890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200" spc="-200" baseline="0">
                <a:solidFill>
                  <a:srgbClr val="CF2030"/>
                </a:solidFill>
                <a:latin typeface="Arial Black" panose="020B0A04020102020204" pitchFamily="34" charset="0"/>
                <a:cs typeface="Arial" panose="020B0604020202020204" pitchFamily="34" charset="0"/>
              </a:defRPr>
            </a:lvl1pPr>
            <a:lvl2pPr marL="517505" indent="0"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035010" indent="0"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552514" indent="0"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70019" indent="0"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pl-PL" dirty="0"/>
              <a:t>16.11   </a:t>
            </a:r>
          </a:p>
          <a:p>
            <a:pPr lvl="0"/>
            <a:endParaRPr lang="pl-PL" dirty="0"/>
          </a:p>
        </p:txBody>
      </p:sp>
      <p:sp>
        <p:nvSpPr>
          <p:cNvPr id="14" name="Symbol zastępczy tekstu 20">
            <a:extLst>
              <a:ext uri="{FF2B5EF4-FFF2-40B4-BE49-F238E27FC236}">
                <a16:creationId xmlns:a16="http://schemas.microsoft.com/office/drawing/2014/main" id="{3BE097F8-D766-3F3E-4F51-26715DC08BDF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3044899" y="13509751"/>
            <a:ext cx="5410250" cy="5890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200" spc="-150" baseline="0">
                <a:solidFill>
                  <a:srgbClr val="CF2030"/>
                </a:solidFill>
                <a:latin typeface="Arial Black" panose="020B0A04020102020204" pitchFamily="34" charset="0"/>
                <a:cs typeface="Arial" panose="020B0604020202020204" pitchFamily="34" charset="0"/>
              </a:defRPr>
            </a:lvl1pPr>
            <a:lvl2pPr marL="517505" indent="0"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035010" indent="0"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552514" indent="0"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70019" indent="0"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pl-PL" dirty="0"/>
              <a:t>16:00 - 19:00</a:t>
            </a:r>
          </a:p>
          <a:p>
            <a:pPr lvl="0"/>
            <a:endParaRPr lang="pl-PL" dirty="0"/>
          </a:p>
        </p:txBody>
      </p:sp>
      <p:sp>
        <p:nvSpPr>
          <p:cNvPr id="16" name="Symbol zastępczy obrazu 15">
            <a:extLst>
              <a:ext uri="{FF2B5EF4-FFF2-40B4-BE49-F238E27FC236}">
                <a16:creationId xmlns:a16="http://schemas.microsoft.com/office/drawing/2014/main" id="{8B901CA0-BFC5-D847-B50B-2F5709366094}"/>
              </a:ext>
            </a:extLst>
          </p:cNvPr>
          <p:cNvSpPr>
            <a:spLocks noGrp="1"/>
          </p:cNvSpPr>
          <p:nvPr>
            <p:ph type="pic" sz="quarter" idx="46"/>
          </p:nvPr>
        </p:nvSpPr>
        <p:spPr>
          <a:xfrm>
            <a:off x="656650" y="14328703"/>
            <a:ext cx="2346325" cy="96869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endParaRPr lang="pl-PL" dirty="0"/>
          </a:p>
        </p:txBody>
      </p:sp>
      <p:cxnSp>
        <p:nvCxnSpPr>
          <p:cNvPr id="19" name="Łącznik prosty 18">
            <a:extLst>
              <a:ext uri="{FF2B5EF4-FFF2-40B4-BE49-F238E27FC236}">
                <a16:creationId xmlns:a16="http://schemas.microsoft.com/office/drawing/2014/main" id="{B6EF405A-DE89-0B8A-2A37-2587BCC91807}"/>
              </a:ext>
            </a:extLst>
          </p:cNvPr>
          <p:cNvCxnSpPr>
            <a:cxnSpLocks/>
          </p:cNvCxnSpPr>
          <p:nvPr userDrawn="1"/>
        </p:nvCxnSpPr>
        <p:spPr>
          <a:xfrm>
            <a:off x="2880325" y="13509750"/>
            <a:ext cx="0" cy="589007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ymbol zastępczy obrazu 35">
            <a:extLst>
              <a:ext uri="{FF2B5EF4-FFF2-40B4-BE49-F238E27FC236}">
                <a16:creationId xmlns:a16="http://schemas.microsoft.com/office/drawing/2014/main" id="{8433F879-CB5F-D383-57E7-0A4DA94E8163}"/>
              </a:ext>
            </a:extLst>
          </p:cNvPr>
          <p:cNvSpPr>
            <a:spLocks noGrp="1"/>
          </p:cNvSpPr>
          <p:nvPr>
            <p:ph type="pic" sz="quarter" idx="29"/>
          </p:nvPr>
        </p:nvSpPr>
        <p:spPr>
          <a:xfrm>
            <a:off x="1419726" y="13696545"/>
            <a:ext cx="8936539" cy="457751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endParaRPr lang="pl-PL" dirty="0"/>
          </a:p>
        </p:txBody>
      </p:sp>
      <p:sp>
        <p:nvSpPr>
          <p:cNvPr id="8" name="Symbol zastępczy obrazu 7">
            <a:extLst>
              <a:ext uri="{FF2B5EF4-FFF2-40B4-BE49-F238E27FC236}">
                <a16:creationId xmlns:a16="http://schemas.microsoft.com/office/drawing/2014/main" id="{1AB8CF55-916A-7293-530D-806BBC433D81}"/>
              </a:ext>
            </a:extLst>
          </p:cNvPr>
          <p:cNvSpPr>
            <a:spLocks noGrp="1"/>
          </p:cNvSpPr>
          <p:nvPr>
            <p:ph type="pic" sz="quarter" idx="47"/>
          </p:nvPr>
        </p:nvSpPr>
        <p:spPr>
          <a:xfrm>
            <a:off x="3003550" y="1901825"/>
            <a:ext cx="7346950" cy="85169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00516643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Układ niestandard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ymbol zastępczy tekstu 18">
            <a:extLst>
              <a:ext uri="{FF2B5EF4-FFF2-40B4-BE49-F238E27FC236}">
                <a16:creationId xmlns:a16="http://schemas.microsoft.com/office/drawing/2014/main" id="{03ECBB51-E343-1796-218B-4570F30ACED4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638191" y="10985566"/>
            <a:ext cx="9491073" cy="79649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4400" b="1" spc="-150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17505" indent="0">
              <a:buNone/>
              <a:defRPr/>
            </a:lvl2pPr>
            <a:lvl3pPr marL="1035010" indent="0">
              <a:buNone/>
              <a:defRPr/>
            </a:lvl3pPr>
            <a:lvl4pPr marL="1552514" indent="0">
              <a:buNone/>
              <a:defRPr/>
            </a:lvl4pPr>
            <a:lvl5pPr marL="2070019" indent="0">
              <a:buNone/>
              <a:defRPr/>
            </a:lvl5pPr>
          </a:lstStyle>
          <a:p>
            <a:pPr lvl="0"/>
            <a:r>
              <a:rPr lang="pl-PL" dirty="0"/>
              <a:t>Poszukujemy</a:t>
            </a:r>
          </a:p>
        </p:txBody>
      </p:sp>
      <p:sp>
        <p:nvSpPr>
          <p:cNvPr id="10" name="Symbol zastępczy tekstu 14">
            <a:extLst>
              <a:ext uri="{FF2B5EF4-FFF2-40B4-BE49-F238E27FC236}">
                <a16:creationId xmlns:a16="http://schemas.microsoft.com/office/drawing/2014/main" id="{6145CC7B-EBCF-CA79-66E2-72D28897ED38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643574" y="11846958"/>
            <a:ext cx="8936538" cy="116205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7800" spc="-150" baseline="0">
                <a:solidFill>
                  <a:srgbClr val="CF2030"/>
                </a:solidFill>
                <a:latin typeface="Arial Black" panose="020B0A04020102020204" pitchFamily="34" charset="0"/>
              </a:defRPr>
            </a:lvl1pPr>
            <a:lvl2pPr marL="517505" indent="0">
              <a:buNone/>
              <a:defRPr>
                <a:latin typeface="Arial Black" panose="020B0A04020102020204" pitchFamily="34" charset="0"/>
              </a:defRPr>
            </a:lvl2pPr>
            <a:lvl3pPr marL="1035010" indent="0">
              <a:buNone/>
              <a:defRPr>
                <a:latin typeface="Arial Black" panose="020B0A04020102020204" pitchFamily="34" charset="0"/>
              </a:defRPr>
            </a:lvl3pPr>
            <a:lvl4pPr marL="1552514" indent="0">
              <a:buNone/>
              <a:defRPr>
                <a:latin typeface="Arial Black" panose="020B0A04020102020204" pitchFamily="34" charset="0"/>
              </a:defRPr>
            </a:lvl4pPr>
            <a:lvl5pPr marL="2070019" indent="0">
              <a:buNone/>
              <a:defRPr>
                <a:latin typeface="Arial Black" panose="020B0A04020102020204" pitchFamily="34" charset="0"/>
              </a:defRPr>
            </a:lvl5pPr>
          </a:lstStyle>
          <a:p>
            <a:pPr lvl="0"/>
            <a:r>
              <a:rPr lang="pl-PL" dirty="0"/>
              <a:t>firmy z branży</a:t>
            </a:r>
          </a:p>
        </p:txBody>
      </p:sp>
      <p:sp>
        <p:nvSpPr>
          <p:cNvPr id="8" name="Symbol zastępczy obrazu 7">
            <a:extLst>
              <a:ext uri="{FF2B5EF4-FFF2-40B4-BE49-F238E27FC236}">
                <a16:creationId xmlns:a16="http://schemas.microsoft.com/office/drawing/2014/main" id="{1AB8CF55-916A-7293-530D-806BBC433D81}"/>
              </a:ext>
            </a:extLst>
          </p:cNvPr>
          <p:cNvSpPr>
            <a:spLocks noGrp="1"/>
          </p:cNvSpPr>
          <p:nvPr>
            <p:ph type="pic" sz="quarter" idx="47"/>
          </p:nvPr>
        </p:nvSpPr>
        <p:spPr>
          <a:xfrm>
            <a:off x="3003550" y="1901825"/>
            <a:ext cx="7346950" cy="85169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endParaRPr lang="pl-PL" dirty="0"/>
          </a:p>
        </p:txBody>
      </p:sp>
      <p:sp>
        <p:nvSpPr>
          <p:cNvPr id="15" name="Symbol zastępczy tekstu 14">
            <a:extLst>
              <a:ext uri="{FF2B5EF4-FFF2-40B4-BE49-F238E27FC236}">
                <a16:creationId xmlns:a16="http://schemas.microsoft.com/office/drawing/2014/main" id="{7207D9F6-31F0-261A-609A-E1D9A3BA8223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561798" y="12973272"/>
            <a:ext cx="8936538" cy="116205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7800" spc="-300" baseline="0">
                <a:solidFill>
                  <a:srgbClr val="CF2030"/>
                </a:solidFill>
                <a:latin typeface="Arial Black" panose="020B0A04020102020204" pitchFamily="34" charset="0"/>
              </a:defRPr>
            </a:lvl1pPr>
            <a:lvl2pPr marL="517505" indent="0">
              <a:buNone/>
              <a:defRPr>
                <a:latin typeface="Arial Black" panose="020B0A04020102020204" pitchFamily="34" charset="0"/>
              </a:defRPr>
            </a:lvl2pPr>
            <a:lvl3pPr marL="1035010" indent="0">
              <a:buNone/>
              <a:defRPr>
                <a:latin typeface="Arial Black" panose="020B0A04020102020204" pitchFamily="34" charset="0"/>
              </a:defRPr>
            </a:lvl3pPr>
            <a:lvl4pPr marL="1552514" indent="0">
              <a:buNone/>
              <a:defRPr>
                <a:latin typeface="Arial Black" panose="020B0A04020102020204" pitchFamily="34" charset="0"/>
              </a:defRPr>
            </a:lvl4pPr>
            <a:lvl5pPr marL="2070019" indent="0">
              <a:buNone/>
              <a:defRPr>
                <a:latin typeface="Arial Black" panose="020B0A04020102020204" pitchFamily="34" charset="0"/>
              </a:defRPr>
            </a:lvl5pPr>
          </a:lstStyle>
          <a:p>
            <a:pPr lvl="0"/>
            <a:r>
              <a:rPr lang="pl-PL" dirty="0" err="1"/>
              <a:t>beauty</a:t>
            </a:r>
            <a:endParaRPr lang="pl-PL" dirty="0"/>
          </a:p>
        </p:txBody>
      </p:sp>
      <p:sp>
        <p:nvSpPr>
          <p:cNvPr id="17" name="Symbol zastępczy obrazu 35">
            <a:extLst>
              <a:ext uri="{FF2B5EF4-FFF2-40B4-BE49-F238E27FC236}">
                <a16:creationId xmlns:a16="http://schemas.microsoft.com/office/drawing/2014/main" id="{DDEDC7C9-BDB1-349A-6CCC-7E12D21ABACF}"/>
              </a:ext>
            </a:extLst>
          </p:cNvPr>
          <p:cNvSpPr>
            <a:spLocks noGrp="1"/>
          </p:cNvSpPr>
          <p:nvPr>
            <p:ph type="pic" sz="quarter" idx="49"/>
          </p:nvPr>
        </p:nvSpPr>
        <p:spPr>
          <a:xfrm>
            <a:off x="1572126" y="13848945"/>
            <a:ext cx="8936539" cy="457751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407543257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Układ niestandard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ymbol zastępczy obrazu 10">
            <a:extLst>
              <a:ext uri="{FF2B5EF4-FFF2-40B4-BE49-F238E27FC236}">
                <a16:creationId xmlns:a16="http://schemas.microsoft.com/office/drawing/2014/main" id="{0C0F8C7C-619A-37E3-C476-93FB2693F8E1}"/>
              </a:ext>
            </a:extLst>
          </p:cNvPr>
          <p:cNvSpPr>
            <a:spLocks noGrp="1"/>
          </p:cNvSpPr>
          <p:nvPr>
            <p:ph type="pic" sz="quarter" idx="50"/>
          </p:nvPr>
        </p:nvSpPr>
        <p:spPr>
          <a:xfrm>
            <a:off x="31750" y="5943600"/>
            <a:ext cx="10318750" cy="12344400"/>
          </a:xfrm>
          <a:prstGeom prst="rect">
            <a:avLst/>
          </a:prstGeom>
        </p:spPr>
        <p:txBody>
          <a:bodyPr/>
          <a:lstStyle/>
          <a:p>
            <a:endParaRPr lang="pl-PL"/>
          </a:p>
        </p:txBody>
      </p:sp>
      <p:sp>
        <p:nvSpPr>
          <p:cNvPr id="7" name="Symbol zastępczy tekstu 18">
            <a:extLst>
              <a:ext uri="{FF2B5EF4-FFF2-40B4-BE49-F238E27FC236}">
                <a16:creationId xmlns:a16="http://schemas.microsoft.com/office/drawing/2014/main" id="{03ECBB51-E343-1796-218B-4570F30ACED4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741864" y="4813009"/>
            <a:ext cx="9491073" cy="79649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4400" b="1" spc="0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17505" indent="0">
              <a:buNone/>
              <a:defRPr/>
            </a:lvl2pPr>
            <a:lvl3pPr marL="1035010" indent="0">
              <a:buNone/>
              <a:defRPr/>
            </a:lvl3pPr>
            <a:lvl4pPr marL="1552514" indent="0">
              <a:buNone/>
              <a:defRPr/>
            </a:lvl4pPr>
            <a:lvl5pPr marL="2070019" indent="0">
              <a:buNone/>
              <a:defRPr/>
            </a:lvl5pPr>
          </a:lstStyle>
          <a:p>
            <a:pPr lvl="0"/>
            <a:r>
              <a:rPr lang="pl-PL" dirty="0"/>
              <a:t>Tomasz Maj i Piotr Schmidt</a:t>
            </a:r>
          </a:p>
        </p:txBody>
      </p:sp>
      <p:sp>
        <p:nvSpPr>
          <p:cNvPr id="10" name="Symbol zastępczy tekstu 14">
            <a:extLst>
              <a:ext uri="{FF2B5EF4-FFF2-40B4-BE49-F238E27FC236}">
                <a16:creationId xmlns:a16="http://schemas.microsoft.com/office/drawing/2014/main" id="{6145CC7B-EBCF-CA79-66E2-72D28897ED38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713132" y="2860802"/>
            <a:ext cx="8936538" cy="105641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600" spc="-300" baseline="0">
                <a:solidFill>
                  <a:srgbClr val="CF2030"/>
                </a:solidFill>
                <a:latin typeface="Arial Black" panose="020B0A04020102020204" pitchFamily="34" charset="0"/>
              </a:defRPr>
            </a:lvl1pPr>
            <a:lvl2pPr marL="517505" indent="0">
              <a:buNone/>
              <a:defRPr>
                <a:latin typeface="Arial Black" panose="020B0A04020102020204" pitchFamily="34" charset="0"/>
              </a:defRPr>
            </a:lvl2pPr>
            <a:lvl3pPr marL="1035010" indent="0">
              <a:buNone/>
              <a:defRPr>
                <a:latin typeface="Arial Black" panose="020B0A04020102020204" pitchFamily="34" charset="0"/>
              </a:defRPr>
            </a:lvl3pPr>
            <a:lvl4pPr marL="1552514" indent="0">
              <a:buNone/>
              <a:defRPr>
                <a:latin typeface="Arial Black" panose="020B0A04020102020204" pitchFamily="34" charset="0"/>
              </a:defRPr>
            </a:lvl4pPr>
            <a:lvl5pPr marL="2070019" indent="0">
              <a:buNone/>
              <a:defRPr>
                <a:latin typeface="Arial Black" panose="020B0A04020102020204" pitchFamily="34" charset="0"/>
              </a:defRPr>
            </a:lvl5pPr>
          </a:lstStyle>
          <a:p>
            <a:pPr lvl="0"/>
            <a:r>
              <a:rPr lang="pl-PL" dirty="0"/>
              <a:t>Podziękowanie</a:t>
            </a:r>
          </a:p>
        </p:txBody>
      </p:sp>
      <p:sp>
        <p:nvSpPr>
          <p:cNvPr id="17" name="Symbol zastępczy obrazu 35">
            <a:extLst>
              <a:ext uri="{FF2B5EF4-FFF2-40B4-BE49-F238E27FC236}">
                <a16:creationId xmlns:a16="http://schemas.microsoft.com/office/drawing/2014/main" id="{DDEDC7C9-BDB1-349A-6CCC-7E12D21ABACF}"/>
              </a:ext>
            </a:extLst>
          </p:cNvPr>
          <p:cNvSpPr>
            <a:spLocks noGrp="1"/>
          </p:cNvSpPr>
          <p:nvPr>
            <p:ph type="pic" sz="quarter" idx="49"/>
          </p:nvPr>
        </p:nvSpPr>
        <p:spPr>
          <a:xfrm>
            <a:off x="1572126" y="13848945"/>
            <a:ext cx="8936539" cy="457751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endParaRPr lang="pl-PL" dirty="0"/>
          </a:p>
        </p:txBody>
      </p:sp>
      <p:sp>
        <p:nvSpPr>
          <p:cNvPr id="2" name="Symbol zastępczy tekstu 14">
            <a:extLst>
              <a:ext uri="{FF2B5EF4-FFF2-40B4-BE49-F238E27FC236}">
                <a16:creationId xmlns:a16="http://schemas.microsoft.com/office/drawing/2014/main" id="{6BB5FC0D-0157-5EA4-B3E9-58ECF83E94A2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769938" y="3950709"/>
            <a:ext cx="8936538" cy="105641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200" b="0" spc="-150" baseline="0">
                <a:solidFill>
                  <a:srgbClr val="CF2030"/>
                </a:solidFill>
                <a:latin typeface="Arial Black" panose="020B0A04020102020204" pitchFamily="34" charset="0"/>
                <a:cs typeface="Arial" panose="020B0604020202020204" pitchFamily="34" charset="0"/>
              </a:defRPr>
            </a:lvl1pPr>
            <a:lvl2pPr marL="517505" indent="0">
              <a:buNone/>
              <a:defRPr>
                <a:latin typeface="Arial Black" panose="020B0A04020102020204" pitchFamily="34" charset="0"/>
              </a:defRPr>
            </a:lvl2pPr>
            <a:lvl3pPr marL="1035010" indent="0">
              <a:buNone/>
              <a:defRPr>
                <a:latin typeface="Arial Black" panose="020B0A04020102020204" pitchFamily="34" charset="0"/>
              </a:defRPr>
            </a:lvl3pPr>
            <a:lvl4pPr marL="1552514" indent="0">
              <a:buNone/>
              <a:defRPr>
                <a:latin typeface="Arial Black" panose="020B0A04020102020204" pitchFamily="34" charset="0"/>
              </a:defRPr>
            </a:lvl4pPr>
            <a:lvl5pPr marL="2070019" indent="0">
              <a:buNone/>
              <a:defRPr>
                <a:latin typeface="Arial Black" panose="020B0A04020102020204" pitchFamily="34" charset="0"/>
              </a:defRPr>
            </a:lvl5pPr>
          </a:lstStyle>
          <a:p>
            <a:pPr lvl="0"/>
            <a:r>
              <a:rPr lang="pl-PL" dirty="0"/>
              <a:t>za biznes</a:t>
            </a:r>
          </a:p>
          <a:p>
            <a:pPr lvl="0"/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46890635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Układ niestandard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ymbol zastępczy obrazu 10">
            <a:extLst>
              <a:ext uri="{FF2B5EF4-FFF2-40B4-BE49-F238E27FC236}">
                <a16:creationId xmlns:a16="http://schemas.microsoft.com/office/drawing/2014/main" id="{0C0F8C7C-619A-37E3-C476-93FB2693F8E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pic" sz="quarter" idx="50"/>
          </p:nvPr>
        </p:nvSpPr>
        <p:spPr>
          <a:xfrm>
            <a:off x="31750" y="5943600"/>
            <a:ext cx="10318750" cy="123444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endParaRPr lang="pl-PL" dirty="0"/>
          </a:p>
        </p:txBody>
      </p:sp>
      <p:sp>
        <p:nvSpPr>
          <p:cNvPr id="7" name="Symbol zastępczy tekstu 18">
            <a:extLst>
              <a:ext uri="{FF2B5EF4-FFF2-40B4-BE49-F238E27FC236}">
                <a16:creationId xmlns:a16="http://schemas.microsoft.com/office/drawing/2014/main" id="{03ECBB51-E343-1796-218B-4570F30ACED4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698593" y="14059037"/>
            <a:ext cx="9491073" cy="79649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4400" b="1" spc="0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17505" indent="0">
              <a:buNone/>
              <a:defRPr/>
            </a:lvl2pPr>
            <a:lvl3pPr marL="1035010" indent="0">
              <a:buNone/>
              <a:defRPr/>
            </a:lvl3pPr>
            <a:lvl4pPr marL="1552514" indent="0">
              <a:buNone/>
              <a:defRPr/>
            </a:lvl4pPr>
            <a:lvl5pPr marL="2070019" indent="0">
              <a:buNone/>
              <a:defRPr/>
            </a:lvl5pPr>
          </a:lstStyle>
          <a:p>
            <a:pPr lvl="0"/>
            <a:r>
              <a:rPr lang="pl-PL" dirty="0"/>
              <a:t>Tomasz Maj i Piotr Schmidt</a:t>
            </a:r>
          </a:p>
        </p:txBody>
      </p:sp>
      <p:sp>
        <p:nvSpPr>
          <p:cNvPr id="10" name="Symbol zastępczy tekstu 14">
            <a:extLst>
              <a:ext uri="{FF2B5EF4-FFF2-40B4-BE49-F238E27FC236}">
                <a16:creationId xmlns:a16="http://schemas.microsoft.com/office/drawing/2014/main" id="{6145CC7B-EBCF-CA79-66E2-72D28897ED38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693738" y="12115800"/>
            <a:ext cx="8936538" cy="105641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600" spc="-300" baseline="0">
                <a:solidFill>
                  <a:srgbClr val="CF2030"/>
                </a:solidFill>
                <a:latin typeface="Arial Black" panose="020B0A04020102020204" pitchFamily="34" charset="0"/>
              </a:defRPr>
            </a:lvl1pPr>
            <a:lvl2pPr marL="517505" indent="0">
              <a:buNone/>
              <a:defRPr>
                <a:latin typeface="Arial Black" panose="020B0A04020102020204" pitchFamily="34" charset="0"/>
              </a:defRPr>
            </a:lvl2pPr>
            <a:lvl3pPr marL="1035010" indent="0">
              <a:buNone/>
              <a:defRPr>
                <a:latin typeface="Arial Black" panose="020B0A04020102020204" pitchFamily="34" charset="0"/>
              </a:defRPr>
            </a:lvl3pPr>
            <a:lvl4pPr marL="1552514" indent="0">
              <a:buNone/>
              <a:defRPr>
                <a:latin typeface="Arial Black" panose="020B0A04020102020204" pitchFamily="34" charset="0"/>
              </a:defRPr>
            </a:lvl4pPr>
            <a:lvl5pPr marL="2070019" indent="0">
              <a:buNone/>
              <a:defRPr>
                <a:latin typeface="Arial Black" panose="020B0A04020102020204" pitchFamily="34" charset="0"/>
              </a:defRPr>
            </a:lvl5pPr>
          </a:lstStyle>
          <a:p>
            <a:pPr lvl="0"/>
            <a:r>
              <a:rPr lang="pl-PL" dirty="0"/>
              <a:t>Podziękowanie</a:t>
            </a:r>
          </a:p>
        </p:txBody>
      </p:sp>
      <p:sp>
        <p:nvSpPr>
          <p:cNvPr id="17" name="Symbol zastępczy obrazu 35">
            <a:extLst>
              <a:ext uri="{FF2B5EF4-FFF2-40B4-BE49-F238E27FC236}">
                <a16:creationId xmlns:a16="http://schemas.microsoft.com/office/drawing/2014/main" id="{DDEDC7C9-BDB1-349A-6CCC-7E12D21ABACF}"/>
              </a:ext>
            </a:extLst>
          </p:cNvPr>
          <p:cNvSpPr>
            <a:spLocks noGrp="1"/>
          </p:cNvSpPr>
          <p:nvPr>
            <p:ph type="pic" sz="quarter" idx="49"/>
          </p:nvPr>
        </p:nvSpPr>
        <p:spPr>
          <a:xfrm>
            <a:off x="1572126" y="13848945"/>
            <a:ext cx="8936539" cy="457751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endParaRPr lang="pl-PL" dirty="0"/>
          </a:p>
        </p:txBody>
      </p:sp>
      <p:sp>
        <p:nvSpPr>
          <p:cNvPr id="5" name="Symbol zastępczy tekstu 14">
            <a:extLst>
              <a:ext uri="{FF2B5EF4-FFF2-40B4-BE49-F238E27FC236}">
                <a16:creationId xmlns:a16="http://schemas.microsoft.com/office/drawing/2014/main" id="{E43200CD-6EF0-88A8-553C-FBC74BF0E393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689026" y="13172216"/>
            <a:ext cx="8936538" cy="105641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200" b="0" spc="-150" baseline="0">
                <a:solidFill>
                  <a:srgbClr val="CF2030"/>
                </a:solidFill>
                <a:latin typeface="Arial Black" panose="020B0A04020102020204" pitchFamily="34" charset="0"/>
                <a:cs typeface="Arial" panose="020B0604020202020204" pitchFamily="34" charset="0"/>
              </a:defRPr>
            </a:lvl1pPr>
            <a:lvl2pPr marL="517505" indent="0">
              <a:buNone/>
              <a:defRPr>
                <a:latin typeface="Arial Black" panose="020B0A04020102020204" pitchFamily="34" charset="0"/>
              </a:defRPr>
            </a:lvl2pPr>
            <a:lvl3pPr marL="1035010" indent="0">
              <a:buNone/>
              <a:defRPr>
                <a:latin typeface="Arial Black" panose="020B0A04020102020204" pitchFamily="34" charset="0"/>
              </a:defRPr>
            </a:lvl3pPr>
            <a:lvl4pPr marL="1552514" indent="0">
              <a:buNone/>
              <a:defRPr>
                <a:latin typeface="Arial Black" panose="020B0A04020102020204" pitchFamily="34" charset="0"/>
              </a:defRPr>
            </a:lvl4pPr>
            <a:lvl5pPr marL="2070019" indent="0">
              <a:buNone/>
              <a:defRPr>
                <a:latin typeface="Arial Black" panose="020B0A04020102020204" pitchFamily="34" charset="0"/>
              </a:defRPr>
            </a:lvl5pPr>
          </a:lstStyle>
          <a:p>
            <a:pPr lvl="0"/>
            <a:r>
              <a:rPr lang="pl-PL" dirty="0"/>
              <a:t>za biznes</a:t>
            </a:r>
          </a:p>
          <a:p>
            <a:pPr lvl="0"/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5549731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ymbol zastępczy obrazu 14" descr="Obraz zawierający tekst, clipart&#10;&#10;Opis wygenerowany automatycznie">
            <a:extLst>
              <a:ext uri="{FF2B5EF4-FFF2-40B4-BE49-F238E27FC236}">
                <a16:creationId xmlns:a16="http://schemas.microsoft.com/office/drawing/2014/main" id="{3ACD7020-B874-9501-C1D3-3ECE6D56DF7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8" r="-7914" b="-9402"/>
          <a:stretch/>
        </p:blipFill>
        <p:spPr>
          <a:xfrm>
            <a:off x="769938" y="698425"/>
            <a:ext cx="2049462" cy="807561"/>
          </a:xfrm>
          <a:prstGeom prst="rect">
            <a:avLst/>
          </a:prstGeom>
        </p:spPr>
      </p:pic>
      <p:sp>
        <p:nvSpPr>
          <p:cNvPr id="3" name="Symbol zastępczy tekstu 31">
            <a:extLst>
              <a:ext uri="{FF2B5EF4-FFF2-40B4-BE49-F238E27FC236}">
                <a16:creationId xmlns:a16="http://schemas.microsoft.com/office/drawing/2014/main" id="{DA6A226C-2C07-575D-B0F1-27C6189A520A}"/>
              </a:ext>
            </a:extLst>
          </p:cNvPr>
          <p:cNvSpPr txBox="1">
            <a:spLocks/>
          </p:cNvSpPr>
          <p:nvPr userDrawn="1"/>
        </p:nvSpPr>
        <p:spPr>
          <a:xfrm>
            <a:off x="660493" y="1500303"/>
            <a:ext cx="2130834" cy="401104"/>
          </a:xfrm>
          <a:prstGeom prst="rect">
            <a:avLst/>
          </a:prstGeom>
        </p:spPr>
        <p:txBody>
          <a:bodyPr/>
          <a:lstStyle>
            <a:lvl1pPr marL="0" indent="0" algn="l" defTabSz="1035009" rtl="0" eaLnBrk="1" latinLnBrk="0" hangingPunct="1">
              <a:lnSpc>
                <a:spcPct val="90000"/>
              </a:lnSpc>
              <a:spcBef>
                <a:spcPts val="1132"/>
              </a:spcBef>
              <a:buFont typeface="Arial" panose="020B0604020202020204" pitchFamily="34" charset="0"/>
              <a:buNone/>
              <a:defRPr sz="3200" b="1" kern="1200">
                <a:solidFill>
                  <a:srgbClr val="5C6166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517505" indent="0" algn="l" defTabSz="1035009" rtl="0" eaLnBrk="1" latinLnBrk="0" hangingPunct="1">
              <a:lnSpc>
                <a:spcPct val="90000"/>
              </a:lnSpc>
              <a:spcBef>
                <a:spcPts val="566"/>
              </a:spcBef>
              <a:buFont typeface="Arial" panose="020B0604020202020204" pitchFamily="34" charset="0"/>
              <a:buNone/>
              <a:defRPr sz="271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35010" indent="0" algn="l" defTabSz="1035009" rtl="0" eaLnBrk="1" latinLnBrk="0" hangingPunct="1">
              <a:lnSpc>
                <a:spcPct val="90000"/>
              </a:lnSpc>
              <a:spcBef>
                <a:spcPts val="566"/>
              </a:spcBef>
              <a:buFont typeface="Arial" panose="020B0604020202020204" pitchFamily="34" charset="0"/>
              <a:buNone/>
              <a:defRPr sz="226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52514" indent="0" algn="l" defTabSz="1035009" rtl="0" eaLnBrk="1" latinLnBrk="0" hangingPunct="1">
              <a:lnSpc>
                <a:spcPct val="90000"/>
              </a:lnSpc>
              <a:spcBef>
                <a:spcPts val="566"/>
              </a:spcBef>
              <a:buFont typeface="Arial" panose="020B0604020202020204" pitchFamily="34" charset="0"/>
              <a:buNone/>
              <a:defRPr sz="203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70019" indent="0" algn="l" defTabSz="1035009" rtl="0" eaLnBrk="1" latinLnBrk="0" hangingPunct="1">
              <a:lnSpc>
                <a:spcPct val="90000"/>
              </a:lnSpc>
              <a:spcBef>
                <a:spcPts val="566"/>
              </a:spcBef>
              <a:buFont typeface="Arial" panose="020B0604020202020204" pitchFamily="34" charset="0"/>
              <a:buNone/>
              <a:defRPr sz="203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46276" indent="-258752" algn="l" defTabSz="1035009" rtl="0" eaLnBrk="1" latinLnBrk="0" hangingPunct="1">
              <a:lnSpc>
                <a:spcPct val="90000"/>
              </a:lnSpc>
              <a:spcBef>
                <a:spcPts val="566"/>
              </a:spcBef>
              <a:buFont typeface="Arial" panose="020B0604020202020204" pitchFamily="34" charset="0"/>
              <a:buChar char="•"/>
              <a:defRPr sz="203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363780" indent="-258752" algn="l" defTabSz="1035009" rtl="0" eaLnBrk="1" latinLnBrk="0" hangingPunct="1">
              <a:lnSpc>
                <a:spcPct val="90000"/>
              </a:lnSpc>
              <a:spcBef>
                <a:spcPts val="566"/>
              </a:spcBef>
              <a:buFont typeface="Arial" panose="020B0604020202020204" pitchFamily="34" charset="0"/>
              <a:buChar char="•"/>
              <a:defRPr sz="203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81285" indent="-258752" algn="l" defTabSz="1035009" rtl="0" eaLnBrk="1" latinLnBrk="0" hangingPunct="1">
              <a:lnSpc>
                <a:spcPct val="90000"/>
              </a:lnSpc>
              <a:spcBef>
                <a:spcPts val="566"/>
              </a:spcBef>
              <a:buFont typeface="Arial" panose="020B0604020202020204" pitchFamily="34" charset="0"/>
              <a:buChar char="•"/>
              <a:defRPr sz="203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98790" indent="-258752" algn="l" defTabSz="1035009" rtl="0" eaLnBrk="1" latinLnBrk="0" hangingPunct="1">
              <a:lnSpc>
                <a:spcPct val="90000"/>
              </a:lnSpc>
              <a:spcBef>
                <a:spcPts val="566"/>
              </a:spcBef>
              <a:buFont typeface="Arial" panose="020B0604020202020204" pitchFamily="34" charset="0"/>
              <a:buChar char="•"/>
              <a:defRPr sz="203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/>
              <a:t>CARBON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41997897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06" r:id="rId2"/>
    <p:sldLayoutId id="2147483677" r:id="rId3"/>
    <p:sldLayoutId id="2147483770" r:id="rId4"/>
    <p:sldLayoutId id="2147483678" r:id="rId5"/>
    <p:sldLayoutId id="2147483772" r:id="rId6"/>
    <p:sldLayoutId id="2147483775" r:id="rId7"/>
    <p:sldLayoutId id="2147483774" r:id="rId8"/>
    <p:sldLayoutId id="2147483776" r:id="rId9"/>
    <p:sldLayoutId id="2147483777" r:id="rId10"/>
    <p:sldLayoutId id="2147483778" r:id="rId11"/>
    <p:sldLayoutId id="2147483793" r:id="rId12"/>
    <p:sldLayoutId id="2147483779" r:id="rId13"/>
    <p:sldLayoutId id="2147483780" r:id="rId14"/>
    <p:sldLayoutId id="2147483781" r:id="rId15"/>
    <p:sldLayoutId id="2147483782" r:id="rId16"/>
    <p:sldLayoutId id="2147483783" r:id="rId17"/>
    <p:sldLayoutId id="2147483784" r:id="rId18"/>
    <p:sldLayoutId id="2147483785" r:id="rId19"/>
    <p:sldLayoutId id="2147483786" r:id="rId20"/>
    <p:sldLayoutId id="2147483787" r:id="rId21"/>
    <p:sldLayoutId id="2147483788" r:id="rId22"/>
    <p:sldLayoutId id="2147483789" r:id="rId23"/>
    <p:sldLayoutId id="2147483790" r:id="rId24"/>
    <p:sldLayoutId id="2147483791" r:id="rId25"/>
    <p:sldLayoutId id="2147483792" r:id="rId26"/>
    <p:sldLayoutId id="2147483794" r:id="rId27"/>
    <p:sldLayoutId id="2147483795" r:id="rId28"/>
    <p:sldLayoutId id="2147483796" r:id="rId29"/>
  </p:sldLayoutIdLst>
  <p:txStyles>
    <p:titleStyle>
      <a:lvl1pPr algn="l" defTabSz="1035009" rtl="0" eaLnBrk="1" latinLnBrk="0" hangingPunct="1">
        <a:lnSpc>
          <a:spcPct val="90000"/>
        </a:lnSpc>
        <a:spcBef>
          <a:spcPct val="0"/>
        </a:spcBef>
        <a:buNone/>
        <a:defRPr sz="498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8752" indent="-258752" algn="l" defTabSz="1035009" rtl="0" eaLnBrk="1" latinLnBrk="0" hangingPunct="1">
        <a:lnSpc>
          <a:spcPct val="90000"/>
        </a:lnSpc>
        <a:spcBef>
          <a:spcPts val="1132"/>
        </a:spcBef>
        <a:buFont typeface="Arial" panose="020B0604020202020204" pitchFamily="34" charset="0"/>
        <a:buChar char="•"/>
        <a:defRPr sz="3169" kern="1200">
          <a:solidFill>
            <a:schemeClr val="tx1"/>
          </a:solidFill>
          <a:latin typeface="+mn-lt"/>
          <a:ea typeface="+mn-ea"/>
          <a:cs typeface="+mn-cs"/>
        </a:defRPr>
      </a:lvl1pPr>
      <a:lvl2pPr marL="776257" indent="-258752" algn="l" defTabSz="1035009" rtl="0" eaLnBrk="1" latinLnBrk="0" hangingPunct="1">
        <a:lnSpc>
          <a:spcPct val="90000"/>
        </a:lnSpc>
        <a:spcBef>
          <a:spcPts val="566"/>
        </a:spcBef>
        <a:buFont typeface="Arial" panose="020B0604020202020204" pitchFamily="34" charset="0"/>
        <a:buChar char="•"/>
        <a:defRPr sz="2717" kern="1200">
          <a:solidFill>
            <a:schemeClr val="tx1"/>
          </a:solidFill>
          <a:latin typeface="+mn-lt"/>
          <a:ea typeface="+mn-ea"/>
          <a:cs typeface="+mn-cs"/>
        </a:defRPr>
      </a:lvl2pPr>
      <a:lvl3pPr marL="1293762" indent="-258752" algn="l" defTabSz="1035009" rtl="0" eaLnBrk="1" latinLnBrk="0" hangingPunct="1">
        <a:lnSpc>
          <a:spcPct val="90000"/>
        </a:lnSpc>
        <a:spcBef>
          <a:spcPts val="566"/>
        </a:spcBef>
        <a:buFont typeface="Arial" panose="020B0604020202020204" pitchFamily="34" charset="0"/>
        <a:buChar char="•"/>
        <a:defRPr sz="2264" kern="1200">
          <a:solidFill>
            <a:schemeClr val="tx1"/>
          </a:solidFill>
          <a:latin typeface="+mn-lt"/>
          <a:ea typeface="+mn-ea"/>
          <a:cs typeface="+mn-cs"/>
        </a:defRPr>
      </a:lvl3pPr>
      <a:lvl4pPr marL="1811266" indent="-258752" algn="l" defTabSz="1035009" rtl="0" eaLnBrk="1" latinLnBrk="0" hangingPunct="1">
        <a:lnSpc>
          <a:spcPct val="90000"/>
        </a:lnSpc>
        <a:spcBef>
          <a:spcPts val="566"/>
        </a:spcBef>
        <a:buFont typeface="Arial" panose="020B0604020202020204" pitchFamily="34" charset="0"/>
        <a:buChar char="•"/>
        <a:defRPr sz="2037" kern="1200">
          <a:solidFill>
            <a:schemeClr val="tx1"/>
          </a:solidFill>
          <a:latin typeface="+mn-lt"/>
          <a:ea typeface="+mn-ea"/>
          <a:cs typeface="+mn-cs"/>
        </a:defRPr>
      </a:lvl4pPr>
      <a:lvl5pPr marL="2328771" indent="-258752" algn="l" defTabSz="1035009" rtl="0" eaLnBrk="1" latinLnBrk="0" hangingPunct="1">
        <a:lnSpc>
          <a:spcPct val="90000"/>
        </a:lnSpc>
        <a:spcBef>
          <a:spcPts val="566"/>
        </a:spcBef>
        <a:buFont typeface="Arial" panose="020B0604020202020204" pitchFamily="34" charset="0"/>
        <a:buChar char="•"/>
        <a:defRPr sz="2037" kern="1200">
          <a:solidFill>
            <a:schemeClr val="tx1"/>
          </a:solidFill>
          <a:latin typeface="+mn-lt"/>
          <a:ea typeface="+mn-ea"/>
          <a:cs typeface="+mn-cs"/>
        </a:defRPr>
      </a:lvl5pPr>
      <a:lvl6pPr marL="2846276" indent="-258752" algn="l" defTabSz="1035009" rtl="0" eaLnBrk="1" latinLnBrk="0" hangingPunct="1">
        <a:lnSpc>
          <a:spcPct val="90000"/>
        </a:lnSpc>
        <a:spcBef>
          <a:spcPts val="566"/>
        </a:spcBef>
        <a:buFont typeface="Arial" panose="020B0604020202020204" pitchFamily="34" charset="0"/>
        <a:buChar char="•"/>
        <a:defRPr sz="2037" kern="1200">
          <a:solidFill>
            <a:schemeClr val="tx1"/>
          </a:solidFill>
          <a:latin typeface="+mn-lt"/>
          <a:ea typeface="+mn-ea"/>
          <a:cs typeface="+mn-cs"/>
        </a:defRPr>
      </a:lvl6pPr>
      <a:lvl7pPr marL="3363780" indent="-258752" algn="l" defTabSz="1035009" rtl="0" eaLnBrk="1" latinLnBrk="0" hangingPunct="1">
        <a:lnSpc>
          <a:spcPct val="90000"/>
        </a:lnSpc>
        <a:spcBef>
          <a:spcPts val="566"/>
        </a:spcBef>
        <a:buFont typeface="Arial" panose="020B0604020202020204" pitchFamily="34" charset="0"/>
        <a:buChar char="•"/>
        <a:defRPr sz="2037" kern="1200">
          <a:solidFill>
            <a:schemeClr val="tx1"/>
          </a:solidFill>
          <a:latin typeface="+mn-lt"/>
          <a:ea typeface="+mn-ea"/>
          <a:cs typeface="+mn-cs"/>
        </a:defRPr>
      </a:lvl7pPr>
      <a:lvl8pPr marL="3881285" indent="-258752" algn="l" defTabSz="1035009" rtl="0" eaLnBrk="1" latinLnBrk="0" hangingPunct="1">
        <a:lnSpc>
          <a:spcPct val="90000"/>
        </a:lnSpc>
        <a:spcBef>
          <a:spcPts val="566"/>
        </a:spcBef>
        <a:buFont typeface="Arial" panose="020B0604020202020204" pitchFamily="34" charset="0"/>
        <a:buChar char="•"/>
        <a:defRPr sz="2037" kern="1200">
          <a:solidFill>
            <a:schemeClr val="tx1"/>
          </a:solidFill>
          <a:latin typeface="+mn-lt"/>
          <a:ea typeface="+mn-ea"/>
          <a:cs typeface="+mn-cs"/>
        </a:defRPr>
      </a:lvl8pPr>
      <a:lvl9pPr marL="4398790" indent="-258752" algn="l" defTabSz="1035009" rtl="0" eaLnBrk="1" latinLnBrk="0" hangingPunct="1">
        <a:lnSpc>
          <a:spcPct val="90000"/>
        </a:lnSpc>
        <a:spcBef>
          <a:spcPts val="566"/>
        </a:spcBef>
        <a:buFont typeface="Arial" panose="020B0604020202020204" pitchFamily="34" charset="0"/>
        <a:buChar char="•"/>
        <a:defRPr sz="203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35009" rtl="0" eaLnBrk="1" latinLnBrk="0" hangingPunct="1">
        <a:defRPr sz="2037" kern="1200">
          <a:solidFill>
            <a:schemeClr val="tx1"/>
          </a:solidFill>
          <a:latin typeface="+mn-lt"/>
          <a:ea typeface="+mn-ea"/>
          <a:cs typeface="+mn-cs"/>
        </a:defRPr>
      </a:lvl1pPr>
      <a:lvl2pPr marL="517505" algn="l" defTabSz="1035009" rtl="0" eaLnBrk="1" latinLnBrk="0" hangingPunct="1">
        <a:defRPr sz="2037" kern="1200">
          <a:solidFill>
            <a:schemeClr val="tx1"/>
          </a:solidFill>
          <a:latin typeface="+mn-lt"/>
          <a:ea typeface="+mn-ea"/>
          <a:cs typeface="+mn-cs"/>
        </a:defRPr>
      </a:lvl2pPr>
      <a:lvl3pPr marL="1035009" algn="l" defTabSz="1035009" rtl="0" eaLnBrk="1" latinLnBrk="0" hangingPunct="1">
        <a:defRPr sz="2037" kern="1200">
          <a:solidFill>
            <a:schemeClr val="tx1"/>
          </a:solidFill>
          <a:latin typeface="+mn-lt"/>
          <a:ea typeface="+mn-ea"/>
          <a:cs typeface="+mn-cs"/>
        </a:defRPr>
      </a:lvl3pPr>
      <a:lvl4pPr marL="1552514" algn="l" defTabSz="1035009" rtl="0" eaLnBrk="1" latinLnBrk="0" hangingPunct="1">
        <a:defRPr sz="2037" kern="1200">
          <a:solidFill>
            <a:schemeClr val="tx1"/>
          </a:solidFill>
          <a:latin typeface="+mn-lt"/>
          <a:ea typeface="+mn-ea"/>
          <a:cs typeface="+mn-cs"/>
        </a:defRPr>
      </a:lvl4pPr>
      <a:lvl5pPr marL="2070019" algn="l" defTabSz="1035009" rtl="0" eaLnBrk="1" latinLnBrk="0" hangingPunct="1">
        <a:defRPr sz="2037" kern="1200">
          <a:solidFill>
            <a:schemeClr val="tx1"/>
          </a:solidFill>
          <a:latin typeface="+mn-lt"/>
          <a:ea typeface="+mn-ea"/>
          <a:cs typeface="+mn-cs"/>
        </a:defRPr>
      </a:lvl5pPr>
      <a:lvl6pPr marL="2587523" algn="l" defTabSz="1035009" rtl="0" eaLnBrk="1" latinLnBrk="0" hangingPunct="1">
        <a:defRPr sz="2037" kern="1200">
          <a:solidFill>
            <a:schemeClr val="tx1"/>
          </a:solidFill>
          <a:latin typeface="+mn-lt"/>
          <a:ea typeface="+mn-ea"/>
          <a:cs typeface="+mn-cs"/>
        </a:defRPr>
      </a:lvl6pPr>
      <a:lvl7pPr marL="3105028" algn="l" defTabSz="1035009" rtl="0" eaLnBrk="1" latinLnBrk="0" hangingPunct="1">
        <a:defRPr sz="2037" kern="1200">
          <a:solidFill>
            <a:schemeClr val="tx1"/>
          </a:solidFill>
          <a:latin typeface="+mn-lt"/>
          <a:ea typeface="+mn-ea"/>
          <a:cs typeface="+mn-cs"/>
        </a:defRPr>
      </a:lvl7pPr>
      <a:lvl8pPr marL="3622533" algn="l" defTabSz="1035009" rtl="0" eaLnBrk="1" latinLnBrk="0" hangingPunct="1">
        <a:defRPr sz="2037" kern="1200">
          <a:solidFill>
            <a:schemeClr val="tx1"/>
          </a:solidFill>
          <a:latin typeface="+mn-lt"/>
          <a:ea typeface="+mn-ea"/>
          <a:cs typeface="+mn-cs"/>
        </a:defRPr>
      </a:lvl8pPr>
      <a:lvl9pPr marL="4140037" algn="l" defTabSz="1035009" rtl="0" eaLnBrk="1" latinLnBrk="0" hangingPunct="1">
        <a:defRPr sz="203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2.png"/><Relationship Id="rId4" Type="http://schemas.openxmlformats.org/officeDocument/2006/relationships/image" Target="../media/image21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0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25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26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27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28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29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30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31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32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33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6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35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36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37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38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39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40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41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42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43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44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45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46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7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7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7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7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7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7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8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Symbol zastępczy obrazu 22" descr="Obraz zawierający osoba, w pomieszczeniu, ludzie, grupa&#10;&#10;Opis wygenerowany automatycznie">
            <a:extLst>
              <a:ext uri="{FF2B5EF4-FFF2-40B4-BE49-F238E27FC236}">
                <a16:creationId xmlns:a16="http://schemas.microsoft.com/office/drawing/2014/main" id="{16A3A8A6-0D1D-7715-2944-D46561B9724B}"/>
              </a:ext>
            </a:extLst>
          </p:cNvPr>
          <p:cNvPicPr>
            <a:picLocks noGrp="1" noChangeAspect="1"/>
          </p:cNvPicPr>
          <p:nvPr>
            <p:ph type="pic" sz="quarter" idx="19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7" b="197"/>
          <a:stretch>
            <a:fillRect/>
          </a:stretch>
        </p:blipFill>
        <p:spPr/>
      </p:pic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4C9A1029-9B9C-EBCF-E6A9-1A14DAC21A3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98030707-244A-4FD4-8FA8-7E147077A86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6" name="Symbol zastępczy tekstu 5">
            <a:extLst>
              <a:ext uri="{FF2B5EF4-FFF2-40B4-BE49-F238E27FC236}">
                <a16:creationId xmlns:a16="http://schemas.microsoft.com/office/drawing/2014/main" id="{A30AD608-A077-0489-34BE-EAF6FFD14E8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48460" y="5558527"/>
            <a:ext cx="1657350" cy="592156"/>
          </a:xfrm>
        </p:spPr>
        <p:txBody>
          <a:bodyPr/>
          <a:lstStyle/>
          <a:p>
            <a:endParaRPr lang="pl-PL" dirty="0"/>
          </a:p>
        </p:txBody>
      </p:sp>
      <p:sp>
        <p:nvSpPr>
          <p:cNvPr id="7" name="Symbol zastępczy tekstu 6">
            <a:extLst>
              <a:ext uri="{FF2B5EF4-FFF2-40B4-BE49-F238E27FC236}">
                <a16:creationId xmlns:a16="http://schemas.microsoft.com/office/drawing/2014/main" id="{15E29888-1F41-69C7-F63D-A3DC0F499FC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8" name="Symbol zastępczy tekstu 7">
            <a:extLst>
              <a:ext uri="{FF2B5EF4-FFF2-40B4-BE49-F238E27FC236}">
                <a16:creationId xmlns:a16="http://schemas.microsoft.com/office/drawing/2014/main" id="{E70021AD-0E27-6E57-3051-131181C5014C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9" name="Symbol zastępczy tekstu 8">
            <a:extLst>
              <a:ext uri="{FF2B5EF4-FFF2-40B4-BE49-F238E27FC236}">
                <a16:creationId xmlns:a16="http://schemas.microsoft.com/office/drawing/2014/main" id="{C34097FB-B9E3-E170-3908-0482A62299B4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10" name="Symbol zastępczy tekstu 9">
            <a:extLst>
              <a:ext uri="{FF2B5EF4-FFF2-40B4-BE49-F238E27FC236}">
                <a16:creationId xmlns:a16="http://schemas.microsoft.com/office/drawing/2014/main" id="{D2E1A222-3AD5-C217-06F5-71D050BB1D1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26" name="Symbol zastępczy tekstu 8">
            <a:extLst>
              <a:ext uri="{FF2B5EF4-FFF2-40B4-BE49-F238E27FC236}">
                <a16:creationId xmlns:a16="http://schemas.microsoft.com/office/drawing/2014/main" id="{11980638-3EB1-6303-E3B4-6D2A7BDF155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-1588168" y="2630268"/>
            <a:ext cx="10633852" cy="1319213"/>
          </a:xfrm>
          <a:prstGeom prst="rect">
            <a:avLst/>
          </a:prstGeom>
        </p:spPr>
        <p:txBody>
          <a:bodyPr/>
          <a:lstStyle>
            <a:lvl5pPr marL="2070019" indent="0" algn="l">
              <a:buNone/>
              <a:defRPr sz="11500" spc="-150">
                <a:solidFill>
                  <a:srgbClr val="CF2030"/>
                </a:solidFill>
                <a:latin typeface="Arial Black" panose="020B0A04020102020204" pitchFamily="34" charset="0"/>
                <a:cs typeface="Arial" panose="020B0604020202020204" pitchFamily="34" charset="0"/>
              </a:defRPr>
            </a:lvl5pPr>
          </a:lstStyle>
          <a:p>
            <a:pPr lvl="4"/>
            <a:r>
              <a:rPr lang="pl-PL" dirty="0"/>
              <a:t>Spotkanie</a:t>
            </a:r>
          </a:p>
        </p:txBody>
      </p:sp>
      <p:sp>
        <p:nvSpPr>
          <p:cNvPr id="20" name="Symbol zastępczy obrazu 19">
            <a:extLst>
              <a:ext uri="{FF2B5EF4-FFF2-40B4-BE49-F238E27FC236}">
                <a16:creationId xmlns:a16="http://schemas.microsoft.com/office/drawing/2014/main" id="{AF539710-E823-2706-1914-306B971E372C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/>
      </p:sp>
      <p:pic>
        <p:nvPicPr>
          <p:cNvPr id="21" name="Symbol zastępczy obrazu 24">
            <a:extLst>
              <a:ext uri="{FF2B5EF4-FFF2-40B4-BE49-F238E27FC236}">
                <a16:creationId xmlns:a16="http://schemas.microsoft.com/office/drawing/2014/main" id="{F983E1BA-31F8-B73C-B373-2318B114627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9371" t="-8048" r="39" b="1096"/>
          <a:stretch/>
        </p:blipFill>
        <p:spPr>
          <a:xfrm>
            <a:off x="-982979" y="13426162"/>
            <a:ext cx="11333480" cy="49182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68289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Symbol zastępczy obrazu 15" descr="Obraz zawierający pozowanie, osoba, grupa, stojący&#10;&#10;Opis wygenerowany automatycznie">
            <a:extLst>
              <a:ext uri="{FF2B5EF4-FFF2-40B4-BE49-F238E27FC236}">
                <a16:creationId xmlns:a16="http://schemas.microsoft.com/office/drawing/2014/main" id="{19378453-217F-A582-4ACE-BE5B88361131}"/>
              </a:ext>
            </a:extLst>
          </p:cNvPr>
          <p:cNvPicPr>
            <a:picLocks noGrp="1" noChangeAspect="1"/>
          </p:cNvPicPr>
          <p:nvPr>
            <p:ph type="pic" sz="quarter" idx="2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309" t="-33089" r="-3491" b="-4496"/>
          <a:stretch/>
        </p:blipFill>
        <p:spPr>
          <a:xfrm>
            <a:off x="101462" y="2338684"/>
            <a:ext cx="10350500" cy="7250112"/>
          </a:xfrm>
        </p:spPr>
      </p:pic>
      <p:sp>
        <p:nvSpPr>
          <p:cNvPr id="9" name="Symbol zastępczy tekstu 8">
            <a:extLst>
              <a:ext uri="{FF2B5EF4-FFF2-40B4-BE49-F238E27FC236}">
                <a16:creationId xmlns:a16="http://schemas.microsoft.com/office/drawing/2014/main" id="{4CA033E0-0F84-DA84-53A7-45946877D51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10" name="Symbol zastępczy tekstu 9">
            <a:extLst>
              <a:ext uri="{FF2B5EF4-FFF2-40B4-BE49-F238E27FC236}">
                <a16:creationId xmlns:a16="http://schemas.microsoft.com/office/drawing/2014/main" id="{82718B3C-AAFE-D2E1-06E0-76FCD836E8A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11" name="Symbol zastępczy tekstu 10">
            <a:extLst>
              <a:ext uri="{FF2B5EF4-FFF2-40B4-BE49-F238E27FC236}">
                <a16:creationId xmlns:a16="http://schemas.microsoft.com/office/drawing/2014/main" id="{5CF1C870-2499-95CC-3BF7-E0566F05C22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12" name="Symbol zastępczy tekstu 11">
            <a:extLst>
              <a:ext uri="{FF2B5EF4-FFF2-40B4-BE49-F238E27FC236}">
                <a16:creationId xmlns:a16="http://schemas.microsoft.com/office/drawing/2014/main" id="{CBDCB3D4-286E-D02C-2689-FF4359CEAC1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13" name="Symbol zastępczy tekstu 12">
            <a:extLst>
              <a:ext uri="{FF2B5EF4-FFF2-40B4-BE49-F238E27FC236}">
                <a16:creationId xmlns:a16="http://schemas.microsoft.com/office/drawing/2014/main" id="{785A66FC-C46A-C4B2-A184-D40C612D907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25" name="Symbol zastępczy obrazu 24">
            <a:extLst>
              <a:ext uri="{FF2B5EF4-FFF2-40B4-BE49-F238E27FC236}">
                <a16:creationId xmlns:a16="http://schemas.microsoft.com/office/drawing/2014/main" id="{E705A9FD-8E27-DAB5-FA54-4B70671A0153}"/>
              </a:ext>
            </a:extLst>
          </p:cNvPr>
          <p:cNvPicPr>
            <a:picLocks noGrp="1" noChangeAspect="1"/>
          </p:cNvPicPr>
          <p:nvPr>
            <p:ph type="pic" sz="quarter" idx="2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759" t="-2" r="-3823" b="-5587"/>
          <a:stretch/>
        </p:blipFill>
        <p:spPr>
          <a:xfrm>
            <a:off x="660493" y="14637971"/>
            <a:ext cx="2082539" cy="477952"/>
          </a:xfrm>
        </p:spPr>
      </p:pic>
      <p:sp>
        <p:nvSpPr>
          <p:cNvPr id="28" name="Symbol zastępczy tekstu 8">
            <a:extLst>
              <a:ext uri="{FF2B5EF4-FFF2-40B4-BE49-F238E27FC236}">
                <a16:creationId xmlns:a16="http://schemas.microsoft.com/office/drawing/2014/main" id="{9DBE138A-53CB-8CD6-C3E5-EFF7C5AFE06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-1491915" y="9888795"/>
            <a:ext cx="10633852" cy="1319213"/>
          </a:xfrm>
          <a:prstGeom prst="rect">
            <a:avLst/>
          </a:prstGeom>
        </p:spPr>
        <p:txBody>
          <a:bodyPr/>
          <a:lstStyle>
            <a:lvl5pPr marL="2070019" indent="0" algn="l">
              <a:buNone/>
              <a:defRPr sz="11500" spc="-150">
                <a:solidFill>
                  <a:srgbClr val="CF2030"/>
                </a:solidFill>
                <a:latin typeface="Arial Black" panose="020B0A04020102020204" pitchFamily="34" charset="0"/>
                <a:cs typeface="Arial" panose="020B0604020202020204" pitchFamily="34" charset="0"/>
              </a:defRPr>
            </a:lvl5pPr>
          </a:lstStyle>
          <a:p>
            <a:pPr lvl="4"/>
            <a:r>
              <a:rPr lang="pl-PL" dirty="0"/>
              <a:t>Spotkanie</a:t>
            </a:r>
          </a:p>
        </p:txBody>
      </p:sp>
      <p:sp>
        <p:nvSpPr>
          <p:cNvPr id="19" name="Symbol zastępczy obrazu 18">
            <a:extLst>
              <a:ext uri="{FF2B5EF4-FFF2-40B4-BE49-F238E27FC236}">
                <a16:creationId xmlns:a16="http://schemas.microsoft.com/office/drawing/2014/main" id="{66FD3368-6673-7CB3-F316-A2991C3E7C3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/>
      </p:sp>
      <p:pic>
        <p:nvPicPr>
          <p:cNvPr id="20" name="Symbol zastępczy obrazu 24">
            <a:extLst>
              <a:ext uri="{FF2B5EF4-FFF2-40B4-BE49-F238E27FC236}">
                <a16:creationId xmlns:a16="http://schemas.microsoft.com/office/drawing/2014/main" id="{8360543D-AE92-9BCF-74CB-C33BD62AC8E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9371" t="-8048" r="39" b="1096"/>
          <a:stretch/>
        </p:blipFill>
        <p:spPr>
          <a:xfrm>
            <a:off x="-982979" y="13426162"/>
            <a:ext cx="11333480" cy="49182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22009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6257DB06-BF13-7810-2FAB-4034CAD3C69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tekstu 5">
            <a:extLst>
              <a:ext uri="{FF2B5EF4-FFF2-40B4-BE49-F238E27FC236}">
                <a16:creationId xmlns:a16="http://schemas.microsoft.com/office/drawing/2014/main" id="{93DC544B-9C9F-F4CE-B75A-B550BB2820C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tekstu 6">
            <a:extLst>
              <a:ext uri="{FF2B5EF4-FFF2-40B4-BE49-F238E27FC236}">
                <a16:creationId xmlns:a16="http://schemas.microsoft.com/office/drawing/2014/main" id="{C4C88A4B-9989-1280-C53C-19E4900C780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8" name="Symbol zastępczy tekstu 7">
            <a:extLst>
              <a:ext uri="{FF2B5EF4-FFF2-40B4-BE49-F238E27FC236}">
                <a16:creationId xmlns:a16="http://schemas.microsoft.com/office/drawing/2014/main" id="{A9B33EED-42EC-A1F3-452D-D5135144679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22" name="Symbol zastępczy obrazu 21" descr="Obraz zawierający osoba, w pomieszczeniu, ludzie, grupa&#10;&#10;Opis wygenerowany automatycznie">
            <a:extLst>
              <a:ext uri="{FF2B5EF4-FFF2-40B4-BE49-F238E27FC236}">
                <a16:creationId xmlns:a16="http://schemas.microsoft.com/office/drawing/2014/main" id="{F77F49CE-DBDD-1F27-DE6C-3621504BE8A3}"/>
              </a:ext>
            </a:extLst>
          </p:cNvPr>
          <p:cNvPicPr>
            <a:picLocks noGrp="1" noChangeAspect="1"/>
          </p:cNvPicPr>
          <p:nvPr>
            <p:ph type="pic" sz="quarter" idx="2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" r="90"/>
          <a:stretch>
            <a:fillRect/>
          </a:stretch>
        </p:blipFill>
        <p:spPr/>
      </p:pic>
      <p:sp>
        <p:nvSpPr>
          <p:cNvPr id="11" name="Symbol zastępczy tekstu 10">
            <a:extLst>
              <a:ext uri="{FF2B5EF4-FFF2-40B4-BE49-F238E27FC236}">
                <a16:creationId xmlns:a16="http://schemas.microsoft.com/office/drawing/2014/main" id="{094D0672-D40F-911E-445F-BA22CF8B5634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12" name="Symbol zastępczy tekstu 11">
            <a:extLst>
              <a:ext uri="{FF2B5EF4-FFF2-40B4-BE49-F238E27FC236}">
                <a16:creationId xmlns:a16="http://schemas.microsoft.com/office/drawing/2014/main" id="{24EB025A-782E-B916-864A-728FAE6A577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19" name="Symbol zastępczy obrazu 18">
            <a:extLst>
              <a:ext uri="{FF2B5EF4-FFF2-40B4-BE49-F238E27FC236}">
                <a16:creationId xmlns:a16="http://schemas.microsoft.com/office/drawing/2014/main" id="{4BA634BF-FE03-6FF7-36A5-6B802B281535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/>
      </p:sp>
      <p:pic>
        <p:nvPicPr>
          <p:cNvPr id="20" name="Symbol zastępczy obrazu 24">
            <a:extLst>
              <a:ext uri="{FF2B5EF4-FFF2-40B4-BE49-F238E27FC236}">
                <a16:creationId xmlns:a16="http://schemas.microsoft.com/office/drawing/2014/main" id="{546C6937-6A56-DB3E-7EEB-818A93B6AF6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96" b="1096"/>
          <a:stretch>
            <a:fillRect/>
          </a:stretch>
        </p:blipFill>
        <p:spPr>
          <a:xfrm>
            <a:off x="1600312" y="13869489"/>
            <a:ext cx="8763000" cy="4497814"/>
          </a:xfrm>
          <a:prstGeom prst="rect">
            <a:avLst/>
          </a:prstGeom>
        </p:spPr>
      </p:pic>
      <p:sp>
        <p:nvSpPr>
          <p:cNvPr id="27" name="Symbol zastępczy tekstu 8">
            <a:extLst>
              <a:ext uri="{FF2B5EF4-FFF2-40B4-BE49-F238E27FC236}">
                <a16:creationId xmlns:a16="http://schemas.microsoft.com/office/drawing/2014/main" id="{CDB4A4AE-772F-BCE8-0F72-3F040E0E711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-1446672" y="2782169"/>
            <a:ext cx="11664727" cy="1319213"/>
          </a:xfrm>
          <a:prstGeom prst="rect">
            <a:avLst/>
          </a:prstGeom>
        </p:spPr>
        <p:txBody>
          <a:bodyPr/>
          <a:lstStyle>
            <a:lvl5pPr marL="2070019" indent="0" algn="l">
              <a:buNone/>
              <a:defRPr sz="11000" spc="-300" baseline="0">
                <a:solidFill>
                  <a:srgbClr val="CF2030"/>
                </a:solidFill>
                <a:latin typeface="Arial Black" panose="020B0A04020102020204" pitchFamily="34" charset="0"/>
                <a:cs typeface="Arial" panose="020B0604020202020204" pitchFamily="34" charset="0"/>
              </a:defRPr>
            </a:lvl5pPr>
          </a:lstStyle>
          <a:p>
            <a:pPr lvl="4"/>
            <a:r>
              <a:rPr lang="pl-PL" dirty="0"/>
              <a:t>Networking</a:t>
            </a:r>
          </a:p>
        </p:txBody>
      </p:sp>
    </p:spTree>
    <p:extLst>
      <p:ext uri="{BB962C8B-B14F-4D97-AF65-F5344CB8AC3E}">
        <p14:creationId xmlns:p14="http://schemas.microsoft.com/office/powerpoint/2010/main" val="24709700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Symbol zastępczy obrazu 15" descr="Obraz zawierający tekst, computer, komputer, otwarte&#10;&#10;Opis wygenerowany automatycznie">
            <a:extLst>
              <a:ext uri="{FF2B5EF4-FFF2-40B4-BE49-F238E27FC236}">
                <a16:creationId xmlns:a16="http://schemas.microsoft.com/office/drawing/2014/main" id="{2785A110-DDCE-67E3-49E9-A8B833DFB166}"/>
              </a:ext>
            </a:extLst>
          </p:cNvPr>
          <p:cNvPicPr>
            <a:picLocks noGrp="1" noChangeAspect="1"/>
          </p:cNvPicPr>
          <p:nvPr>
            <p:ph type="pic" sz="quarter" idx="2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9922" t="-12164" r="-1288" b="-13430"/>
          <a:stretch/>
        </p:blipFill>
        <p:spPr>
          <a:xfrm>
            <a:off x="0" y="2086471"/>
            <a:ext cx="10337800" cy="8024812"/>
          </a:xfrm>
        </p:spPr>
      </p:pic>
      <p:sp>
        <p:nvSpPr>
          <p:cNvPr id="6" name="Symbol zastępczy tekstu 5">
            <a:extLst>
              <a:ext uri="{FF2B5EF4-FFF2-40B4-BE49-F238E27FC236}">
                <a16:creationId xmlns:a16="http://schemas.microsoft.com/office/drawing/2014/main" id="{2BBC089E-C894-E97F-B26D-60FA62A3B33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lvl="4"/>
            <a:r>
              <a:rPr lang="pl-PL"/>
              <a:t>Networking</a:t>
            </a:r>
            <a:endParaRPr lang="pl-PL" dirty="0"/>
          </a:p>
        </p:txBody>
      </p:sp>
      <p:sp>
        <p:nvSpPr>
          <p:cNvPr id="7" name="Symbol zastępczy tekstu 6">
            <a:extLst>
              <a:ext uri="{FF2B5EF4-FFF2-40B4-BE49-F238E27FC236}">
                <a16:creationId xmlns:a16="http://schemas.microsoft.com/office/drawing/2014/main" id="{728018A7-881F-2ACE-E991-4A16730AF29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8" name="Symbol zastępczy tekstu 7">
            <a:extLst>
              <a:ext uri="{FF2B5EF4-FFF2-40B4-BE49-F238E27FC236}">
                <a16:creationId xmlns:a16="http://schemas.microsoft.com/office/drawing/2014/main" id="{A569612F-52AC-4CAE-A91B-BE74CD9DB91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tekstu 8">
            <a:extLst>
              <a:ext uri="{FF2B5EF4-FFF2-40B4-BE49-F238E27FC236}">
                <a16:creationId xmlns:a16="http://schemas.microsoft.com/office/drawing/2014/main" id="{2E38F709-FCC1-AFC1-009C-6E40167F10C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10" name="Symbol zastępczy tekstu 9">
            <a:extLst>
              <a:ext uri="{FF2B5EF4-FFF2-40B4-BE49-F238E27FC236}">
                <a16:creationId xmlns:a16="http://schemas.microsoft.com/office/drawing/2014/main" id="{22E611BD-6E3D-7DC6-AA6C-D7F3861617F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5" name="Symbol zastępczy obrazu 4">
            <a:extLst>
              <a:ext uri="{FF2B5EF4-FFF2-40B4-BE49-F238E27FC236}">
                <a16:creationId xmlns:a16="http://schemas.microsoft.com/office/drawing/2014/main" id="{C08CFDFF-7BB4-6662-18EF-EC0E2603E7B8}"/>
              </a:ext>
            </a:extLst>
          </p:cNvPr>
          <p:cNvPicPr>
            <a:picLocks noGrp="1" noChangeAspect="1"/>
          </p:cNvPicPr>
          <p:nvPr>
            <p:ph type="pic" sz="quarter" idx="2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" t="-1320" r="-1964" b="-28657"/>
          <a:stretch/>
        </p:blipFill>
        <p:spPr>
          <a:xfrm>
            <a:off x="660400" y="14638338"/>
            <a:ext cx="2082800" cy="631333"/>
          </a:xfrm>
        </p:spPr>
      </p:pic>
      <p:pic>
        <p:nvPicPr>
          <p:cNvPr id="14" name="Symbol zastępczy obrazu 24">
            <a:extLst>
              <a:ext uri="{FF2B5EF4-FFF2-40B4-BE49-F238E27FC236}">
                <a16:creationId xmlns:a16="http://schemas.microsoft.com/office/drawing/2014/main" id="{A0C0FD8F-EE27-1297-4797-7D5B968A405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96" b="1096"/>
          <a:stretch>
            <a:fillRect/>
          </a:stretch>
        </p:blipFill>
        <p:spPr>
          <a:xfrm>
            <a:off x="1600312" y="13846629"/>
            <a:ext cx="8763000" cy="44978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95877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C8B9005A-E2C3-C533-9198-E1FB5587D100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27" name="Symbol zastępczy obrazu 26" descr="Obraz zawierający osoba, garnitur, krawat, człowiek&#10;&#10;Opis wygenerowany automatycznie">
            <a:extLst>
              <a:ext uri="{FF2B5EF4-FFF2-40B4-BE49-F238E27FC236}">
                <a16:creationId xmlns:a16="http://schemas.microsoft.com/office/drawing/2014/main" id="{C0AAAD52-FD1E-94F3-46BC-7AC1A2CDB87F}"/>
              </a:ext>
            </a:extLst>
          </p:cNvPr>
          <p:cNvPicPr>
            <a:picLocks noGrp="1" noChangeAspect="1"/>
          </p:cNvPicPr>
          <p:nvPr>
            <p:ph type="pic" sz="quarter" idx="2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3" r="403"/>
          <a:stretch>
            <a:fillRect/>
          </a:stretch>
        </p:blipFill>
        <p:spPr/>
      </p:pic>
      <p:sp>
        <p:nvSpPr>
          <p:cNvPr id="6" name="Symbol zastępczy tekstu 5">
            <a:extLst>
              <a:ext uri="{FF2B5EF4-FFF2-40B4-BE49-F238E27FC236}">
                <a16:creationId xmlns:a16="http://schemas.microsoft.com/office/drawing/2014/main" id="{C1B2ACAA-28C4-9D05-417E-BA6AB333D52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tekstu 6">
            <a:extLst>
              <a:ext uri="{FF2B5EF4-FFF2-40B4-BE49-F238E27FC236}">
                <a16:creationId xmlns:a16="http://schemas.microsoft.com/office/drawing/2014/main" id="{CE1C3E06-0D2C-0B44-6DBC-1F21B898DB38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8" name="Symbol zastępczy tekstu 7">
            <a:extLst>
              <a:ext uri="{FF2B5EF4-FFF2-40B4-BE49-F238E27FC236}">
                <a16:creationId xmlns:a16="http://schemas.microsoft.com/office/drawing/2014/main" id="{9E2F1ED8-012C-82C4-92AA-75A7B20E3692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tekstu 8">
            <a:extLst>
              <a:ext uri="{FF2B5EF4-FFF2-40B4-BE49-F238E27FC236}">
                <a16:creationId xmlns:a16="http://schemas.microsoft.com/office/drawing/2014/main" id="{2AE4F226-DDDC-B304-6A79-DE2B85273870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10" name="Symbol zastępczy tekstu 9">
            <a:extLst>
              <a:ext uri="{FF2B5EF4-FFF2-40B4-BE49-F238E27FC236}">
                <a16:creationId xmlns:a16="http://schemas.microsoft.com/office/drawing/2014/main" id="{BC249A6A-8E4A-8ECC-C397-6A19B993151E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11" name="Symbol zastępczy tekstu 10">
            <a:extLst>
              <a:ext uri="{FF2B5EF4-FFF2-40B4-BE49-F238E27FC236}">
                <a16:creationId xmlns:a16="http://schemas.microsoft.com/office/drawing/2014/main" id="{2B1964B1-63F8-43FC-C411-1DD882C02282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12" name="Symbol zastępczy tekstu 11">
            <a:extLst>
              <a:ext uri="{FF2B5EF4-FFF2-40B4-BE49-F238E27FC236}">
                <a16:creationId xmlns:a16="http://schemas.microsoft.com/office/drawing/2014/main" id="{631AC3A3-7AE9-27B9-AB90-5EA7BE193505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25" name="Symbol zastępczy obrazu 24" descr="Obraz zawierający tekst&#10;&#10;Opis wygenerowany automatycznie">
            <a:extLst>
              <a:ext uri="{FF2B5EF4-FFF2-40B4-BE49-F238E27FC236}">
                <a16:creationId xmlns:a16="http://schemas.microsoft.com/office/drawing/2014/main" id="{DED04461-F403-D66D-4C0A-72BB9F14A2D7}"/>
              </a:ext>
            </a:extLst>
          </p:cNvPr>
          <p:cNvPicPr>
            <a:picLocks noGrp="1" noChangeAspect="1"/>
          </p:cNvPicPr>
          <p:nvPr>
            <p:ph type="pic" sz="quarter" idx="29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573" t="-2360" r="-1025" b="-2952"/>
          <a:stretch/>
        </p:blipFill>
        <p:spPr>
          <a:xfrm>
            <a:off x="5486901" y="15833558"/>
            <a:ext cx="4911725" cy="2574757"/>
          </a:xfrm>
        </p:spPr>
      </p:pic>
    </p:spTree>
    <p:extLst>
      <p:ext uri="{BB962C8B-B14F-4D97-AF65-F5344CB8AC3E}">
        <p14:creationId xmlns:p14="http://schemas.microsoft.com/office/powerpoint/2010/main" val="8684892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Symbol zastępczy obrazu 17" descr="Obraz zawierający osoba, garnitur, stojący, człowiek&#10;&#10;Opis wygenerowany automatycznie">
            <a:extLst>
              <a:ext uri="{FF2B5EF4-FFF2-40B4-BE49-F238E27FC236}">
                <a16:creationId xmlns:a16="http://schemas.microsoft.com/office/drawing/2014/main" id="{C87FD5D0-9558-CEF2-E675-AC88A25A817E}"/>
              </a:ext>
            </a:extLst>
          </p:cNvPr>
          <p:cNvPicPr>
            <a:picLocks noGrp="1" noChangeAspect="1"/>
          </p:cNvPicPr>
          <p:nvPr>
            <p:ph type="pic" sz="quarter" idx="2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179" t="1668" r="-13070" b="-1882"/>
          <a:stretch/>
        </p:blipFill>
        <p:spPr>
          <a:xfrm>
            <a:off x="2743201" y="655387"/>
            <a:ext cx="7559174" cy="10293350"/>
          </a:xfrm>
        </p:spPr>
      </p:pic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014B9195-253A-EE83-31BF-E18BEAC30B7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tekstu 5">
            <a:extLst>
              <a:ext uri="{FF2B5EF4-FFF2-40B4-BE49-F238E27FC236}">
                <a16:creationId xmlns:a16="http://schemas.microsoft.com/office/drawing/2014/main" id="{4C361226-1F79-5A4A-F01D-E224CDEFE8A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tekstu 6">
            <a:extLst>
              <a:ext uri="{FF2B5EF4-FFF2-40B4-BE49-F238E27FC236}">
                <a16:creationId xmlns:a16="http://schemas.microsoft.com/office/drawing/2014/main" id="{EE0B476F-0083-301E-0367-AB39DD2812AA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8" name="Symbol zastępczy tekstu 7">
            <a:extLst>
              <a:ext uri="{FF2B5EF4-FFF2-40B4-BE49-F238E27FC236}">
                <a16:creationId xmlns:a16="http://schemas.microsoft.com/office/drawing/2014/main" id="{8D4A09CD-C653-41C1-5102-B2E52062300B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tekstu 8">
            <a:extLst>
              <a:ext uri="{FF2B5EF4-FFF2-40B4-BE49-F238E27FC236}">
                <a16:creationId xmlns:a16="http://schemas.microsoft.com/office/drawing/2014/main" id="{9F4465D2-175D-7F5C-6825-43B87E2EFA2E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10" name="Symbol zastępczy tekstu 9">
            <a:extLst>
              <a:ext uri="{FF2B5EF4-FFF2-40B4-BE49-F238E27FC236}">
                <a16:creationId xmlns:a16="http://schemas.microsoft.com/office/drawing/2014/main" id="{D2DCB6EA-1A95-7982-30CE-4E793F375328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11" name="Symbol zastępczy tekstu 10">
            <a:extLst>
              <a:ext uri="{FF2B5EF4-FFF2-40B4-BE49-F238E27FC236}">
                <a16:creationId xmlns:a16="http://schemas.microsoft.com/office/drawing/2014/main" id="{36304AA5-8F16-B574-4A74-A94616726BCD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12" name="Symbol zastępczy tekstu 11">
            <a:extLst>
              <a:ext uri="{FF2B5EF4-FFF2-40B4-BE49-F238E27FC236}">
                <a16:creationId xmlns:a16="http://schemas.microsoft.com/office/drawing/2014/main" id="{911264E6-0E1C-E2EA-9006-F0ED62C46769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13" name="Symbol zastępczy obrazu 12">
            <a:extLst>
              <a:ext uri="{FF2B5EF4-FFF2-40B4-BE49-F238E27FC236}">
                <a16:creationId xmlns:a16="http://schemas.microsoft.com/office/drawing/2014/main" id="{B3F774DC-F037-F6C2-BD35-CB22D5764707}"/>
              </a:ext>
            </a:extLst>
          </p:cNvPr>
          <p:cNvSpPr>
            <a:spLocks noGrp="1"/>
          </p:cNvSpPr>
          <p:nvPr>
            <p:ph type="pic" sz="quarter" idx="29"/>
          </p:nvPr>
        </p:nvSpPr>
        <p:spPr/>
      </p:sp>
      <p:pic>
        <p:nvPicPr>
          <p:cNvPr id="14" name="Symbol zastępczy obrazu 24" descr="Obraz zawierający tekst&#10;&#10;Opis wygenerowany automatycznie">
            <a:extLst>
              <a:ext uri="{FF2B5EF4-FFF2-40B4-BE49-F238E27FC236}">
                <a16:creationId xmlns:a16="http://schemas.microsoft.com/office/drawing/2014/main" id="{FED5CB9B-465E-BAEF-E5B5-7EDB9A5319A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573" t="-2360" r="-1025" b="-2952"/>
          <a:stretch/>
        </p:blipFill>
        <p:spPr>
          <a:xfrm>
            <a:off x="5486901" y="15833558"/>
            <a:ext cx="4911725" cy="25747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9554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Symbol zastępczy obrazu 14" descr="Obraz zawierający osoba, stojący, pozowanie, garnitur&#10;&#10;Opis wygenerowany automatycznie">
            <a:extLst>
              <a:ext uri="{FF2B5EF4-FFF2-40B4-BE49-F238E27FC236}">
                <a16:creationId xmlns:a16="http://schemas.microsoft.com/office/drawing/2014/main" id="{518FC65F-0608-2EDD-82D3-80B5C301A336}"/>
              </a:ext>
            </a:extLst>
          </p:cNvPr>
          <p:cNvPicPr>
            <a:picLocks noGrp="1" noChangeAspect="1"/>
          </p:cNvPicPr>
          <p:nvPr>
            <p:ph type="pic" sz="quarter" idx="2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3301" t="1169" r="-13318" b="-716"/>
          <a:stretch/>
        </p:blipFill>
        <p:spPr>
          <a:xfrm>
            <a:off x="2767264" y="703513"/>
            <a:ext cx="7559174" cy="10293350"/>
          </a:xfrm>
        </p:spPr>
      </p:pic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070E7FBA-4DCA-DFE6-B708-F5CEFA72A989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tekstu 5">
            <a:extLst>
              <a:ext uri="{FF2B5EF4-FFF2-40B4-BE49-F238E27FC236}">
                <a16:creationId xmlns:a16="http://schemas.microsoft.com/office/drawing/2014/main" id="{83B1C404-808D-DDF2-2C00-D8F38BD0DF6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tekstu 6">
            <a:extLst>
              <a:ext uri="{FF2B5EF4-FFF2-40B4-BE49-F238E27FC236}">
                <a16:creationId xmlns:a16="http://schemas.microsoft.com/office/drawing/2014/main" id="{CEC53C52-6E71-5FB8-2DF1-C048DB4B3D0C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8" name="Symbol zastępczy tekstu 7">
            <a:extLst>
              <a:ext uri="{FF2B5EF4-FFF2-40B4-BE49-F238E27FC236}">
                <a16:creationId xmlns:a16="http://schemas.microsoft.com/office/drawing/2014/main" id="{264AAB63-7300-FCB2-2BAF-D0135770CC03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tekstu 8">
            <a:extLst>
              <a:ext uri="{FF2B5EF4-FFF2-40B4-BE49-F238E27FC236}">
                <a16:creationId xmlns:a16="http://schemas.microsoft.com/office/drawing/2014/main" id="{847A2491-FB79-2E00-BA32-F53967C371B5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10" name="Symbol zastępczy tekstu 9">
            <a:extLst>
              <a:ext uri="{FF2B5EF4-FFF2-40B4-BE49-F238E27FC236}">
                <a16:creationId xmlns:a16="http://schemas.microsoft.com/office/drawing/2014/main" id="{730B39FA-3878-06BA-E3C3-0A81CCCE541A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11" name="Symbol zastępczy tekstu 10">
            <a:extLst>
              <a:ext uri="{FF2B5EF4-FFF2-40B4-BE49-F238E27FC236}">
                <a16:creationId xmlns:a16="http://schemas.microsoft.com/office/drawing/2014/main" id="{22DEA78C-061B-84E2-26EE-66B41E50F348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12" name="Symbol zastępczy tekstu 11">
            <a:extLst>
              <a:ext uri="{FF2B5EF4-FFF2-40B4-BE49-F238E27FC236}">
                <a16:creationId xmlns:a16="http://schemas.microsoft.com/office/drawing/2014/main" id="{F85F29C7-F99C-BF9C-3C1F-E7F143EF81B7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13" name="Symbol zastępczy obrazu 12">
            <a:extLst>
              <a:ext uri="{FF2B5EF4-FFF2-40B4-BE49-F238E27FC236}">
                <a16:creationId xmlns:a16="http://schemas.microsoft.com/office/drawing/2014/main" id="{FCCCD038-D41D-2FD6-5074-DC14004715D4}"/>
              </a:ext>
            </a:extLst>
          </p:cNvPr>
          <p:cNvSpPr>
            <a:spLocks noGrp="1"/>
          </p:cNvSpPr>
          <p:nvPr>
            <p:ph type="pic" sz="quarter" idx="29"/>
          </p:nvPr>
        </p:nvSpPr>
        <p:spPr/>
      </p:sp>
      <p:pic>
        <p:nvPicPr>
          <p:cNvPr id="16" name="Symbol zastępczy obrazu 24" descr="Obraz zawierający tekst&#10;&#10;Opis wygenerowany automatycznie">
            <a:extLst>
              <a:ext uri="{FF2B5EF4-FFF2-40B4-BE49-F238E27FC236}">
                <a16:creationId xmlns:a16="http://schemas.microsoft.com/office/drawing/2014/main" id="{FFB382AE-DE25-6873-CF34-D40EC989C3C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573" t="-2360" r="-1025" b="-2952"/>
          <a:stretch/>
        </p:blipFill>
        <p:spPr>
          <a:xfrm>
            <a:off x="5486901" y="15833558"/>
            <a:ext cx="4911725" cy="25747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71041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Symbol zastępczy obrazu 16" descr="Obraz zawierający osoba, kobieta&#10;&#10;Opis wygenerowany automatycznie">
            <a:extLst>
              <a:ext uri="{FF2B5EF4-FFF2-40B4-BE49-F238E27FC236}">
                <a16:creationId xmlns:a16="http://schemas.microsoft.com/office/drawing/2014/main" id="{6AB50BE6-2A3E-D1AD-29EE-296BE38CC1D9}"/>
              </a:ext>
            </a:extLst>
          </p:cNvPr>
          <p:cNvPicPr>
            <a:picLocks noGrp="1" noChangeAspect="1"/>
          </p:cNvPicPr>
          <p:nvPr>
            <p:ph type="pic" sz="quarter" idx="2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4" r="584"/>
          <a:stretch>
            <a:fillRect/>
          </a:stretch>
        </p:blipFill>
        <p:spPr/>
      </p:pic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9E451CC8-AA01-1362-8015-2155643B4E8D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tekstu 5">
            <a:extLst>
              <a:ext uri="{FF2B5EF4-FFF2-40B4-BE49-F238E27FC236}">
                <a16:creationId xmlns:a16="http://schemas.microsoft.com/office/drawing/2014/main" id="{61102046-8741-DEC6-9EAA-32F7EC03D9E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tekstu 6">
            <a:extLst>
              <a:ext uri="{FF2B5EF4-FFF2-40B4-BE49-F238E27FC236}">
                <a16:creationId xmlns:a16="http://schemas.microsoft.com/office/drawing/2014/main" id="{D5E5C457-970F-B11C-4A2D-B17E336E503F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8" name="Symbol zastępczy tekstu 7">
            <a:extLst>
              <a:ext uri="{FF2B5EF4-FFF2-40B4-BE49-F238E27FC236}">
                <a16:creationId xmlns:a16="http://schemas.microsoft.com/office/drawing/2014/main" id="{3F08B7DF-BDEC-1AAD-F8B6-7D2FA5379BDD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tekstu 8">
            <a:extLst>
              <a:ext uri="{FF2B5EF4-FFF2-40B4-BE49-F238E27FC236}">
                <a16:creationId xmlns:a16="http://schemas.microsoft.com/office/drawing/2014/main" id="{DEBBA103-40CE-2E81-9833-629FD4226CBF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10" name="Symbol zastępczy tekstu 9">
            <a:extLst>
              <a:ext uri="{FF2B5EF4-FFF2-40B4-BE49-F238E27FC236}">
                <a16:creationId xmlns:a16="http://schemas.microsoft.com/office/drawing/2014/main" id="{A7F565BE-BDAC-0763-6224-BAF30B20FC38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11" name="Symbol zastępczy tekstu 10">
            <a:extLst>
              <a:ext uri="{FF2B5EF4-FFF2-40B4-BE49-F238E27FC236}">
                <a16:creationId xmlns:a16="http://schemas.microsoft.com/office/drawing/2014/main" id="{6F9B7A9D-3F40-B3AA-8013-E35AB99DDA4A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/>
        <p:txBody>
          <a:bodyPr/>
          <a:lstStyle/>
          <a:p>
            <a:r>
              <a:rPr lang="pl-PL" dirty="0"/>
              <a:t>15 rekomendacji</a:t>
            </a:r>
            <a:r>
              <a:rPr lang="pl-PL" dirty="0">
                <a:solidFill>
                  <a:schemeClr val="tx1"/>
                </a:solidFill>
              </a:rPr>
              <a:t>.</a:t>
            </a:r>
          </a:p>
        </p:txBody>
      </p:sp>
      <p:pic>
        <p:nvPicPr>
          <p:cNvPr id="14" name="Symbol zastępczy obrazu 24" descr="Obraz zawierający tekst&#10;&#10;Opis wygenerowany automatycznie">
            <a:extLst>
              <a:ext uri="{FF2B5EF4-FFF2-40B4-BE49-F238E27FC236}">
                <a16:creationId xmlns:a16="http://schemas.microsoft.com/office/drawing/2014/main" id="{F0BFFFE4-3A74-9D07-113F-F0C17E834AA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573" t="-2360" r="-1025" b="-2952"/>
          <a:stretch/>
        </p:blipFill>
        <p:spPr>
          <a:xfrm>
            <a:off x="5486901" y="15809495"/>
            <a:ext cx="4911725" cy="25747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09450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Symbol zastępczy obrazu 15" descr="Obraz zawierający osoba, człowiek, garnitur, stojący&#10;&#10;Opis wygenerowany automatycznie">
            <a:extLst>
              <a:ext uri="{FF2B5EF4-FFF2-40B4-BE49-F238E27FC236}">
                <a16:creationId xmlns:a16="http://schemas.microsoft.com/office/drawing/2014/main" id="{7CB1D2E3-7139-59D0-B2C5-89E189311764}"/>
              </a:ext>
            </a:extLst>
          </p:cNvPr>
          <p:cNvPicPr>
            <a:picLocks noGrp="1" noChangeAspect="1"/>
          </p:cNvPicPr>
          <p:nvPr>
            <p:ph type="pic" sz="quarter" idx="2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38" t="5788" r="4436" b="8397"/>
          <a:stretch/>
        </p:blipFill>
        <p:spPr>
          <a:xfrm>
            <a:off x="2824929" y="1711263"/>
            <a:ext cx="7525571" cy="9817224"/>
          </a:xfrm>
        </p:spPr>
      </p:pic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8C76B803-69B1-8193-10AF-E4AA3EBF6D2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tekstu 5">
            <a:extLst>
              <a:ext uri="{FF2B5EF4-FFF2-40B4-BE49-F238E27FC236}">
                <a16:creationId xmlns:a16="http://schemas.microsoft.com/office/drawing/2014/main" id="{F1910167-D92C-FDBF-EC47-6AFAD5A234A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tekstu 6">
            <a:extLst>
              <a:ext uri="{FF2B5EF4-FFF2-40B4-BE49-F238E27FC236}">
                <a16:creationId xmlns:a16="http://schemas.microsoft.com/office/drawing/2014/main" id="{CE3FC2E6-C6FA-4207-891A-7E843CFCBD2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8" name="Symbol zastępczy tekstu 7">
            <a:extLst>
              <a:ext uri="{FF2B5EF4-FFF2-40B4-BE49-F238E27FC236}">
                <a16:creationId xmlns:a16="http://schemas.microsoft.com/office/drawing/2014/main" id="{DF1DAF95-0943-6D7D-1402-B63EA0D389BD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tekstu 8">
            <a:extLst>
              <a:ext uri="{FF2B5EF4-FFF2-40B4-BE49-F238E27FC236}">
                <a16:creationId xmlns:a16="http://schemas.microsoft.com/office/drawing/2014/main" id="{97C6ED84-E09C-4A26-F616-908F9D18E5C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10" name="Symbol zastępczy tekstu 9">
            <a:extLst>
              <a:ext uri="{FF2B5EF4-FFF2-40B4-BE49-F238E27FC236}">
                <a16:creationId xmlns:a16="http://schemas.microsoft.com/office/drawing/2014/main" id="{7BFD1950-B9B7-9940-4BD4-82DA98365BE4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11" name="Symbol zastępczy tekstu 10">
            <a:extLst>
              <a:ext uri="{FF2B5EF4-FFF2-40B4-BE49-F238E27FC236}">
                <a16:creationId xmlns:a16="http://schemas.microsoft.com/office/drawing/2014/main" id="{2CE4653B-8194-46E4-C160-7BC00AA73D0F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/>
        <p:txBody>
          <a:bodyPr/>
          <a:lstStyle/>
          <a:p>
            <a:r>
              <a:rPr lang="pl-PL" dirty="0"/>
              <a:t>15 rekomendacji</a:t>
            </a:r>
            <a:r>
              <a:rPr lang="pl-PL" dirty="0">
                <a:solidFill>
                  <a:schemeClr val="tx1"/>
                </a:solidFill>
              </a:rPr>
              <a:t>.</a:t>
            </a:r>
          </a:p>
          <a:p>
            <a:endParaRPr lang="pl-PL" dirty="0"/>
          </a:p>
        </p:txBody>
      </p:sp>
      <p:pic>
        <p:nvPicPr>
          <p:cNvPr id="17" name="Symbol zastępczy obrazu 24" descr="Obraz zawierający tekst&#10;&#10;Opis wygenerowany automatycznie">
            <a:extLst>
              <a:ext uri="{FF2B5EF4-FFF2-40B4-BE49-F238E27FC236}">
                <a16:creationId xmlns:a16="http://schemas.microsoft.com/office/drawing/2014/main" id="{33452A62-7002-9172-E24F-2F7BB42CDF9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573" t="-2360" r="-1025" b="-2952"/>
          <a:stretch/>
        </p:blipFill>
        <p:spPr>
          <a:xfrm>
            <a:off x="5486901" y="15809495"/>
            <a:ext cx="4911725" cy="25747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00169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Symbol zastępczy obrazu 11" descr="Obraz zawierający osoba, człowiek, nosić, uśmiech&#10;&#10;Opis wygenerowany automatycznie">
            <a:extLst>
              <a:ext uri="{FF2B5EF4-FFF2-40B4-BE49-F238E27FC236}">
                <a16:creationId xmlns:a16="http://schemas.microsoft.com/office/drawing/2014/main" id="{E0C3CFCF-AE93-FCA1-5F50-9F41882A6DD8}"/>
              </a:ext>
            </a:extLst>
          </p:cNvPr>
          <p:cNvPicPr>
            <a:picLocks noGrp="1" noChangeAspect="1"/>
          </p:cNvPicPr>
          <p:nvPr>
            <p:ph type="pic" sz="quarter" idx="2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" r="92"/>
          <a:stretch>
            <a:fillRect/>
          </a:stretch>
        </p:blipFill>
        <p:spPr/>
      </p:pic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3A6C2A22-C29C-2A18-DED0-25B0DBF44BA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tekstu 5">
            <a:extLst>
              <a:ext uri="{FF2B5EF4-FFF2-40B4-BE49-F238E27FC236}">
                <a16:creationId xmlns:a16="http://schemas.microsoft.com/office/drawing/2014/main" id="{95B11AD9-5D92-CD19-D35F-30C40482CDB1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7" name="Symbol zastępczy tekstu 6">
            <a:extLst>
              <a:ext uri="{FF2B5EF4-FFF2-40B4-BE49-F238E27FC236}">
                <a16:creationId xmlns:a16="http://schemas.microsoft.com/office/drawing/2014/main" id="{A1CAD611-78F7-8DD7-3057-FE5B0640EAF5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r>
              <a:rPr lang="pl-PL" dirty="0"/>
              <a:t>wziął udział w </a:t>
            </a:r>
            <a:r>
              <a:rPr lang="pl-PL" b="0" dirty="0">
                <a:solidFill>
                  <a:srgbClr val="CF2030"/>
                </a:solidFill>
                <a:latin typeface="Arial Black" panose="020B0A04020102020204" pitchFamily="34" charset="0"/>
              </a:rPr>
              <a:t>największej </a:t>
            </a:r>
          </a:p>
          <a:p>
            <a:r>
              <a:rPr lang="pl-PL" b="0" dirty="0">
                <a:solidFill>
                  <a:srgbClr val="CF2030"/>
                </a:solidFill>
                <a:latin typeface="Arial Black" panose="020B0A04020102020204" pitchFamily="34" charset="0"/>
              </a:rPr>
              <a:t>liczbie spotkań 1 na 1,</a:t>
            </a:r>
          </a:p>
          <a:p>
            <a:r>
              <a:rPr lang="pl-PL" dirty="0"/>
              <a:t>tworząc okazje do realizacji</a:t>
            </a:r>
          </a:p>
          <a:p>
            <a:r>
              <a:rPr lang="pl-PL" dirty="0"/>
              <a:t>nowych projektów</a:t>
            </a:r>
          </a:p>
        </p:txBody>
      </p:sp>
      <p:pic>
        <p:nvPicPr>
          <p:cNvPr id="2" name="Symbol zastępczy obrazu 24" descr="Obraz zawierający tekst&#10;&#10;Opis wygenerowany automatycznie">
            <a:extLst>
              <a:ext uri="{FF2B5EF4-FFF2-40B4-BE49-F238E27FC236}">
                <a16:creationId xmlns:a16="http://schemas.microsoft.com/office/drawing/2014/main" id="{950AF495-7562-20A9-AAE2-2F12A921B7E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573" t="-2360" r="-1025" b="-2952"/>
          <a:stretch/>
        </p:blipFill>
        <p:spPr>
          <a:xfrm>
            <a:off x="5486901" y="15809495"/>
            <a:ext cx="4911725" cy="25747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567746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Symbol zastępczy obrazu 11" descr="Obraz zawierający osoba&#10;&#10;Opis wygenerowany automatycznie">
            <a:extLst>
              <a:ext uri="{FF2B5EF4-FFF2-40B4-BE49-F238E27FC236}">
                <a16:creationId xmlns:a16="http://schemas.microsoft.com/office/drawing/2014/main" id="{C79F767A-0E50-7895-FCE2-EB4C35CBD7CA}"/>
              </a:ext>
            </a:extLst>
          </p:cNvPr>
          <p:cNvPicPr>
            <a:picLocks noGrp="1" noChangeAspect="1"/>
          </p:cNvPicPr>
          <p:nvPr>
            <p:ph type="pic" sz="quarter" idx="2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39" t="9250" r="705" b="-2081"/>
          <a:stretch/>
        </p:blipFill>
        <p:spPr>
          <a:xfrm>
            <a:off x="870856" y="1960965"/>
            <a:ext cx="9447893" cy="9245826"/>
          </a:xfrm>
        </p:spPr>
      </p:pic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A88344C7-5844-5A68-41EF-F3F1D3B3F6A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tekstu 5">
            <a:extLst>
              <a:ext uri="{FF2B5EF4-FFF2-40B4-BE49-F238E27FC236}">
                <a16:creationId xmlns:a16="http://schemas.microsoft.com/office/drawing/2014/main" id="{D5439305-194F-2E5C-762D-08CB865B04DA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tekstu 6">
            <a:extLst>
              <a:ext uri="{FF2B5EF4-FFF2-40B4-BE49-F238E27FC236}">
                <a16:creationId xmlns:a16="http://schemas.microsoft.com/office/drawing/2014/main" id="{B7E022D9-EB9C-694E-8F79-60A91F2DA61B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r>
              <a:rPr lang="pl-PL" dirty="0"/>
              <a:t>wzięła udział w </a:t>
            </a:r>
            <a:r>
              <a:rPr lang="pl-PL" b="0" dirty="0">
                <a:solidFill>
                  <a:srgbClr val="CF2030"/>
                </a:solidFill>
                <a:latin typeface="Arial Black" panose="020B0A04020102020204" pitchFamily="34" charset="0"/>
              </a:rPr>
              <a:t>największej </a:t>
            </a:r>
          </a:p>
          <a:p>
            <a:r>
              <a:rPr lang="pl-PL" b="0" dirty="0">
                <a:solidFill>
                  <a:srgbClr val="CF2030"/>
                </a:solidFill>
                <a:latin typeface="Arial Black" panose="020B0A04020102020204" pitchFamily="34" charset="0"/>
              </a:rPr>
              <a:t>liczbie spotkań 1 na 1,</a:t>
            </a:r>
          </a:p>
          <a:p>
            <a:r>
              <a:rPr lang="pl-PL" dirty="0"/>
              <a:t>tworząc okazje do realizacji</a:t>
            </a:r>
          </a:p>
          <a:p>
            <a:r>
              <a:rPr lang="pl-PL" dirty="0"/>
              <a:t>nowych projektów.</a:t>
            </a:r>
          </a:p>
          <a:p>
            <a:endParaRPr lang="pl-PL" dirty="0"/>
          </a:p>
        </p:txBody>
      </p:sp>
      <p:pic>
        <p:nvPicPr>
          <p:cNvPr id="18" name="Symbol zastępczy obrazu 24" descr="Obraz zawierający tekst&#10;&#10;Opis wygenerowany automatycznie">
            <a:extLst>
              <a:ext uri="{FF2B5EF4-FFF2-40B4-BE49-F238E27FC236}">
                <a16:creationId xmlns:a16="http://schemas.microsoft.com/office/drawing/2014/main" id="{9B73F8A2-35C2-78A0-D8BD-98D3BDB6776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573" t="-2360" r="-1025" b="-2952"/>
          <a:stretch/>
        </p:blipFill>
        <p:spPr>
          <a:xfrm>
            <a:off x="5486901" y="15809495"/>
            <a:ext cx="4911725" cy="25747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43840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Symbol zastępczy obrazu 7" descr="Obraz zawierający osoba, garnitur&#10;&#10;Opis wygenerowany automatycznie">
            <a:extLst>
              <a:ext uri="{FF2B5EF4-FFF2-40B4-BE49-F238E27FC236}">
                <a16:creationId xmlns:a16="http://schemas.microsoft.com/office/drawing/2014/main" id="{FE7C90D4-84C9-B1B1-7B81-F3422BAF73AD}"/>
              </a:ext>
            </a:extLst>
          </p:cNvPr>
          <p:cNvPicPr>
            <a:picLocks noGrp="1" noChangeAspect="1"/>
          </p:cNvPicPr>
          <p:nvPr>
            <p:ph type="pic" sz="quarter" idx="2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77" b="-92"/>
          <a:stretch/>
        </p:blipFill>
        <p:spPr>
          <a:xfrm>
            <a:off x="507048" y="1992298"/>
            <a:ext cx="9731825" cy="9061425"/>
          </a:xfrm>
        </p:spPr>
      </p:pic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A88344C7-5844-5A68-41EF-F3F1D3B3F6A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pl-PL" dirty="0"/>
              <a:t>Rafał</a:t>
            </a:r>
          </a:p>
        </p:txBody>
      </p:sp>
      <p:sp>
        <p:nvSpPr>
          <p:cNvPr id="6" name="Symbol zastępczy tekstu 5">
            <a:extLst>
              <a:ext uri="{FF2B5EF4-FFF2-40B4-BE49-F238E27FC236}">
                <a16:creationId xmlns:a16="http://schemas.microsoft.com/office/drawing/2014/main" id="{D5439305-194F-2E5C-762D-08CB865B04DA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tekstu 6">
            <a:extLst>
              <a:ext uri="{FF2B5EF4-FFF2-40B4-BE49-F238E27FC236}">
                <a16:creationId xmlns:a16="http://schemas.microsoft.com/office/drawing/2014/main" id="{B7E022D9-EB9C-694E-8F79-60A91F2DA61B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r>
              <a:rPr lang="pl-PL" dirty="0"/>
              <a:t>wziął udział w </a:t>
            </a:r>
            <a:r>
              <a:rPr lang="pl-PL" b="0" dirty="0">
                <a:solidFill>
                  <a:srgbClr val="CF2030"/>
                </a:solidFill>
                <a:latin typeface="Arial Black" panose="020B0A04020102020204" pitchFamily="34" charset="0"/>
              </a:rPr>
              <a:t>największej </a:t>
            </a:r>
          </a:p>
          <a:p>
            <a:r>
              <a:rPr lang="pl-PL" b="0" dirty="0">
                <a:solidFill>
                  <a:srgbClr val="CF2030"/>
                </a:solidFill>
                <a:latin typeface="Arial Black" panose="020B0A04020102020204" pitchFamily="34" charset="0"/>
              </a:rPr>
              <a:t>liczbie spotkań 1 na 1,</a:t>
            </a:r>
          </a:p>
          <a:p>
            <a:r>
              <a:rPr lang="pl-PL" dirty="0"/>
              <a:t>tworząc okazje do realizacji</a:t>
            </a:r>
          </a:p>
          <a:p>
            <a:r>
              <a:rPr lang="pl-PL" dirty="0"/>
              <a:t>nowych projektów.</a:t>
            </a:r>
          </a:p>
          <a:p>
            <a:endParaRPr lang="pl-PL" dirty="0"/>
          </a:p>
        </p:txBody>
      </p:sp>
      <p:pic>
        <p:nvPicPr>
          <p:cNvPr id="18" name="Symbol zastępczy obrazu 24" descr="Obraz zawierający tekst&#10;&#10;Opis wygenerowany automatycznie">
            <a:extLst>
              <a:ext uri="{FF2B5EF4-FFF2-40B4-BE49-F238E27FC236}">
                <a16:creationId xmlns:a16="http://schemas.microsoft.com/office/drawing/2014/main" id="{9B73F8A2-35C2-78A0-D8BD-98D3BDB6776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573" t="-2360" r="-1025" b="-2952"/>
          <a:stretch/>
        </p:blipFill>
        <p:spPr>
          <a:xfrm>
            <a:off x="5486901" y="15809495"/>
            <a:ext cx="4911725" cy="25747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984279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D10F11E7-7C3C-3B8B-C87D-D224CBBC98E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tekstu 5">
            <a:extLst>
              <a:ext uri="{FF2B5EF4-FFF2-40B4-BE49-F238E27FC236}">
                <a16:creationId xmlns:a16="http://schemas.microsoft.com/office/drawing/2014/main" id="{4D699E30-244B-9693-6DD7-BE4909BC2FF8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tekstu 6">
            <a:extLst>
              <a:ext uri="{FF2B5EF4-FFF2-40B4-BE49-F238E27FC236}">
                <a16:creationId xmlns:a16="http://schemas.microsoft.com/office/drawing/2014/main" id="{DDD328DA-EE91-5638-6885-8F54D103A2B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8" name="Symbol zastępczy tekstu 7">
            <a:extLst>
              <a:ext uri="{FF2B5EF4-FFF2-40B4-BE49-F238E27FC236}">
                <a16:creationId xmlns:a16="http://schemas.microsoft.com/office/drawing/2014/main" id="{674D8551-DA95-071D-D67E-752512B7B50C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tekstu 8">
            <a:extLst>
              <a:ext uri="{FF2B5EF4-FFF2-40B4-BE49-F238E27FC236}">
                <a16:creationId xmlns:a16="http://schemas.microsoft.com/office/drawing/2014/main" id="{80BC7D0D-F856-54E2-09A9-4677B11CB4CC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10" name="Symbol zastępczy tekstu 9">
            <a:extLst>
              <a:ext uri="{FF2B5EF4-FFF2-40B4-BE49-F238E27FC236}">
                <a16:creationId xmlns:a16="http://schemas.microsoft.com/office/drawing/2014/main" id="{BF81BDFC-471F-2CA0-C165-E030BBCD368B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15" name="Symbol zastępczy obrazu 14" descr="Obraz zawierający osoba, kobieta&#10;&#10;Opis wygenerowany automatycznie">
            <a:extLst>
              <a:ext uri="{FF2B5EF4-FFF2-40B4-BE49-F238E27FC236}">
                <a16:creationId xmlns:a16="http://schemas.microsoft.com/office/drawing/2014/main" id="{907B00FF-E9FB-6DCE-E698-7DFB6EB261F1}"/>
              </a:ext>
            </a:extLst>
          </p:cNvPr>
          <p:cNvPicPr>
            <a:picLocks noGrp="1" noChangeAspect="1"/>
          </p:cNvPicPr>
          <p:nvPr>
            <p:ph type="pic" sz="quarter" idx="3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9" b="439"/>
          <a:stretch>
            <a:fillRect/>
          </a:stretch>
        </p:blipFill>
        <p:spPr/>
      </p:pic>
      <p:pic>
        <p:nvPicPr>
          <p:cNvPr id="16" name="Symbol zastępczy obrazu 24" descr="Obraz zawierający tekst&#10;&#10;Opis wygenerowany automatycznie">
            <a:extLst>
              <a:ext uri="{FF2B5EF4-FFF2-40B4-BE49-F238E27FC236}">
                <a16:creationId xmlns:a16="http://schemas.microsoft.com/office/drawing/2014/main" id="{D09C9C53-C6B5-65EE-D6D7-1B0D9F240FC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573" t="-2360" r="-1025" b="-2952"/>
          <a:stretch/>
        </p:blipFill>
        <p:spPr>
          <a:xfrm>
            <a:off x="5486901" y="15809495"/>
            <a:ext cx="4911725" cy="25747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670377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Symbol zastępczy obrazu 13" descr="Obraz zawierający osoba, kobieta, trzymanie, stojący&#10;&#10;Opis wygenerowany automatycznie">
            <a:extLst>
              <a:ext uri="{FF2B5EF4-FFF2-40B4-BE49-F238E27FC236}">
                <a16:creationId xmlns:a16="http://schemas.microsoft.com/office/drawing/2014/main" id="{D49E9031-DAD4-A0EC-1F44-FC88E1FF4B7E}"/>
              </a:ext>
            </a:extLst>
          </p:cNvPr>
          <p:cNvPicPr>
            <a:picLocks noGrp="1" noChangeAspect="1"/>
          </p:cNvPicPr>
          <p:nvPr>
            <p:ph type="pic" sz="quarter" idx="3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970" t="-410" r="1" b="-1"/>
          <a:stretch/>
        </p:blipFill>
        <p:spPr>
          <a:xfrm>
            <a:off x="4138863" y="1628078"/>
            <a:ext cx="6227529" cy="15388010"/>
          </a:xfrm>
        </p:spPr>
      </p:pic>
      <p:sp>
        <p:nvSpPr>
          <p:cNvPr id="6" name="Symbol zastępczy tekstu 5">
            <a:extLst>
              <a:ext uri="{FF2B5EF4-FFF2-40B4-BE49-F238E27FC236}">
                <a16:creationId xmlns:a16="http://schemas.microsoft.com/office/drawing/2014/main" id="{1363CA0D-F088-F9EE-2F8F-1FB6F97BB21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tekstu 6">
            <a:extLst>
              <a:ext uri="{FF2B5EF4-FFF2-40B4-BE49-F238E27FC236}">
                <a16:creationId xmlns:a16="http://schemas.microsoft.com/office/drawing/2014/main" id="{E22056E3-AF0E-8856-E47D-F26F11658A60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8" name="Symbol zastępczy tekstu 7">
            <a:extLst>
              <a:ext uri="{FF2B5EF4-FFF2-40B4-BE49-F238E27FC236}">
                <a16:creationId xmlns:a16="http://schemas.microsoft.com/office/drawing/2014/main" id="{71453216-C0A4-DC5E-4ADC-CFC67F98111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r>
              <a:rPr lang="pl-PL" dirty="0"/>
              <a:t>kieruje się zasadą</a:t>
            </a:r>
          </a:p>
        </p:txBody>
      </p:sp>
      <p:sp>
        <p:nvSpPr>
          <p:cNvPr id="9" name="Symbol zastępczy tekstu 8">
            <a:extLst>
              <a:ext uri="{FF2B5EF4-FFF2-40B4-BE49-F238E27FC236}">
                <a16:creationId xmlns:a16="http://schemas.microsoft.com/office/drawing/2014/main" id="{29A99E9E-5409-D273-A98A-9B8C0CB18407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10" name="Symbol zastępczy tekstu 9">
            <a:extLst>
              <a:ext uri="{FF2B5EF4-FFF2-40B4-BE49-F238E27FC236}">
                <a16:creationId xmlns:a16="http://schemas.microsoft.com/office/drawing/2014/main" id="{D2ED88DD-8D27-F730-DADD-9DCDF1BB5BDE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11" name="Symbol zastępczy tekstu 10">
            <a:extLst>
              <a:ext uri="{FF2B5EF4-FFF2-40B4-BE49-F238E27FC236}">
                <a16:creationId xmlns:a16="http://schemas.microsoft.com/office/drawing/2014/main" id="{5131E278-1D64-8CDC-4A13-A3B1129E15E0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12" name="Symbol zastępczy tekstu 11">
            <a:extLst>
              <a:ext uri="{FF2B5EF4-FFF2-40B4-BE49-F238E27FC236}">
                <a16:creationId xmlns:a16="http://schemas.microsoft.com/office/drawing/2014/main" id="{9CD03CF5-DD40-6DDC-5551-13248EE242C9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17" name="Symbol zastępczy obrazu 24" descr="Obraz zawierający tekst&#10;&#10;Opis wygenerowany automatycznie">
            <a:extLst>
              <a:ext uri="{FF2B5EF4-FFF2-40B4-BE49-F238E27FC236}">
                <a16:creationId xmlns:a16="http://schemas.microsoft.com/office/drawing/2014/main" id="{E9211DF8-CBFB-C059-EA73-790AF49CD55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573" t="-2360" r="-1025" b="-2952"/>
          <a:stretch/>
        </p:blipFill>
        <p:spPr>
          <a:xfrm>
            <a:off x="5486901" y="15809495"/>
            <a:ext cx="4911725" cy="25747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366833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ymbol zastępczy tekstu 5">
            <a:extLst>
              <a:ext uri="{FF2B5EF4-FFF2-40B4-BE49-F238E27FC236}">
                <a16:creationId xmlns:a16="http://schemas.microsoft.com/office/drawing/2014/main" id="{1363CA0D-F088-F9EE-2F8F-1FB6F97BB21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pl-PL" dirty="0"/>
              <a:t>Rafał</a:t>
            </a:r>
          </a:p>
        </p:txBody>
      </p:sp>
      <p:sp>
        <p:nvSpPr>
          <p:cNvPr id="7" name="Symbol zastępczy tekstu 6">
            <a:extLst>
              <a:ext uri="{FF2B5EF4-FFF2-40B4-BE49-F238E27FC236}">
                <a16:creationId xmlns:a16="http://schemas.microsoft.com/office/drawing/2014/main" id="{E22056E3-AF0E-8856-E47D-F26F11658A60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8" name="Symbol zastępczy tekstu 7">
            <a:extLst>
              <a:ext uri="{FF2B5EF4-FFF2-40B4-BE49-F238E27FC236}">
                <a16:creationId xmlns:a16="http://schemas.microsoft.com/office/drawing/2014/main" id="{71453216-C0A4-DC5E-4ADC-CFC67F98111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r>
              <a:rPr lang="pl-PL" dirty="0"/>
              <a:t>kieruje się zasadą</a:t>
            </a:r>
          </a:p>
        </p:txBody>
      </p:sp>
      <p:sp>
        <p:nvSpPr>
          <p:cNvPr id="9" name="Symbol zastępczy tekstu 8">
            <a:extLst>
              <a:ext uri="{FF2B5EF4-FFF2-40B4-BE49-F238E27FC236}">
                <a16:creationId xmlns:a16="http://schemas.microsoft.com/office/drawing/2014/main" id="{29A99E9E-5409-D273-A98A-9B8C0CB18407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10" name="Symbol zastępczy tekstu 9">
            <a:extLst>
              <a:ext uri="{FF2B5EF4-FFF2-40B4-BE49-F238E27FC236}">
                <a16:creationId xmlns:a16="http://schemas.microsoft.com/office/drawing/2014/main" id="{D2ED88DD-8D27-F730-DADD-9DCDF1BB5BDE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11" name="Symbol zastępczy tekstu 10">
            <a:extLst>
              <a:ext uri="{FF2B5EF4-FFF2-40B4-BE49-F238E27FC236}">
                <a16:creationId xmlns:a16="http://schemas.microsoft.com/office/drawing/2014/main" id="{5131E278-1D64-8CDC-4A13-A3B1129E15E0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12" name="Symbol zastępczy tekstu 11">
            <a:extLst>
              <a:ext uri="{FF2B5EF4-FFF2-40B4-BE49-F238E27FC236}">
                <a16:creationId xmlns:a16="http://schemas.microsoft.com/office/drawing/2014/main" id="{9CD03CF5-DD40-6DDC-5551-13248EE242C9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18" name="Symbol zastępczy obrazu 17" descr="Obraz zawierający osoba, stojący, człowiek, ubrania&#10;&#10;Opis wygenerowany automatycznie">
            <a:extLst>
              <a:ext uri="{FF2B5EF4-FFF2-40B4-BE49-F238E27FC236}">
                <a16:creationId xmlns:a16="http://schemas.microsoft.com/office/drawing/2014/main" id="{3EB2B637-C998-9A9A-7480-9539B52892D6}"/>
              </a:ext>
            </a:extLst>
          </p:cNvPr>
          <p:cNvPicPr>
            <a:picLocks noGrp="1" noChangeAspect="1"/>
          </p:cNvPicPr>
          <p:nvPr>
            <p:ph type="pic" sz="quarter" idx="3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2190" t="-5060" r="-1678" b="-437"/>
          <a:stretch/>
        </p:blipFill>
        <p:spPr>
          <a:xfrm>
            <a:off x="4693549" y="534304"/>
            <a:ext cx="5734645" cy="16979974"/>
          </a:xfrm>
        </p:spPr>
      </p:pic>
      <p:pic>
        <p:nvPicPr>
          <p:cNvPr id="17" name="Symbol zastępczy obrazu 24" descr="Obraz zawierający tekst&#10;&#10;Opis wygenerowany automatycznie">
            <a:extLst>
              <a:ext uri="{FF2B5EF4-FFF2-40B4-BE49-F238E27FC236}">
                <a16:creationId xmlns:a16="http://schemas.microsoft.com/office/drawing/2014/main" id="{E9211DF8-CBFB-C059-EA73-790AF49CD55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573" t="-2360" r="-1025" b="-2952"/>
          <a:stretch/>
        </p:blipFill>
        <p:spPr>
          <a:xfrm>
            <a:off x="5486901" y="15809495"/>
            <a:ext cx="4911725" cy="25747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685227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Symbol zastępczy obrazu 14" descr="Obraz zawierający osoba, kobieta&#10;&#10;Opis wygenerowany automatycznie">
            <a:extLst>
              <a:ext uri="{FF2B5EF4-FFF2-40B4-BE49-F238E27FC236}">
                <a16:creationId xmlns:a16="http://schemas.microsoft.com/office/drawing/2014/main" id="{95F6260F-0B65-990F-50F8-11A1517B1D24}"/>
              </a:ext>
            </a:extLst>
          </p:cNvPr>
          <p:cNvPicPr>
            <a:picLocks noGrp="1" noChangeAspect="1"/>
          </p:cNvPicPr>
          <p:nvPr>
            <p:ph type="pic" sz="quarter" idx="2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" b="18"/>
          <a:stretch>
            <a:fillRect/>
          </a:stretch>
        </p:blipFill>
        <p:spPr/>
      </p:pic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72823A71-3B36-7CB4-5984-0894C10F475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tekstu 5">
            <a:extLst>
              <a:ext uri="{FF2B5EF4-FFF2-40B4-BE49-F238E27FC236}">
                <a16:creationId xmlns:a16="http://schemas.microsoft.com/office/drawing/2014/main" id="{24B2AA7B-2F5A-BF9E-6F47-451F10DAF148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tekstu 6">
            <a:extLst>
              <a:ext uri="{FF2B5EF4-FFF2-40B4-BE49-F238E27FC236}">
                <a16:creationId xmlns:a16="http://schemas.microsoft.com/office/drawing/2014/main" id="{15051274-F964-A5F1-ACF5-EB942C298D33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8" name="Symbol zastępczy tekstu 7">
            <a:extLst>
              <a:ext uri="{FF2B5EF4-FFF2-40B4-BE49-F238E27FC236}">
                <a16:creationId xmlns:a16="http://schemas.microsoft.com/office/drawing/2014/main" id="{5C7F6B8A-AC0A-6DFA-7E68-3F58B92B155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/>
        <p:txBody>
          <a:bodyPr/>
          <a:lstStyle/>
          <a:p>
            <a:r>
              <a:rPr lang="pl-PL" dirty="0"/>
              <a:t>30 szkoleń BNIU</a:t>
            </a:r>
          </a:p>
        </p:txBody>
      </p:sp>
      <p:sp>
        <p:nvSpPr>
          <p:cNvPr id="9" name="Symbol zastępczy tekstu 8">
            <a:extLst>
              <a:ext uri="{FF2B5EF4-FFF2-40B4-BE49-F238E27FC236}">
                <a16:creationId xmlns:a16="http://schemas.microsoft.com/office/drawing/2014/main" id="{5DE71801-FEB4-EA4D-C1CB-487DEF33B252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13" name="Symbol zastępczy obrazu 24" descr="Obraz zawierający tekst&#10;&#10;Opis wygenerowany automatycznie">
            <a:extLst>
              <a:ext uri="{FF2B5EF4-FFF2-40B4-BE49-F238E27FC236}">
                <a16:creationId xmlns:a16="http://schemas.microsoft.com/office/drawing/2014/main" id="{C468E411-5C58-F94B-1A90-911B12509B4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573" t="-2360" r="-1025" b="-2952"/>
          <a:stretch/>
        </p:blipFill>
        <p:spPr>
          <a:xfrm>
            <a:off x="5486901" y="15809495"/>
            <a:ext cx="4911725" cy="25747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799426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Symbol zastępczy obrazu 12" descr="Obraz zawierający osoba, siedzenie, biurko&#10;&#10;Opis wygenerowany automatycznie">
            <a:extLst>
              <a:ext uri="{FF2B5EF4-FFF2-40B4-BE49-F238E27FC236}">
                <a16:creationId xmlns:a16="http://schemas.microsoft.com/office/drawing/2014/main" id="{7F52CD6D-72BD-1D54-7981-A07E4DD89A16}"/>
              </a:ext>
            </a:extLst>
          </p:cNvPr>
          <p:cNvPicPr>
            <a:picLocks noGrp="1" noChangeAspect="1"/>
          </p:cNvPicPr>
          <p:nvPr>
            <p:ph type="pic" sz="quarter" idx="30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6763" t="-11482" r="-27594" b="-1401"/>
          <a:stretch/>
        </p:blipFill>
        <p:spPr>
          <a:xfrm>
            <a:off x="-46892" y="940316"/>
            <a:ext cx="10350500" cy="8987774"/>
          </a:xfrm>
        </p:spPr>
      </p:pic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B708E836-1F75-77A4-FEE1-134F8CCCAB7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tekstu 5">
            <a:extLst>
              <a:ext uri="{FF2B5EF4-FFF2-40B4-BE49-F238E27FC236}">
                <a16:creationId xmlns:a16="http://schemas.microsoft.com/office/drawing/2014/main" id="{6C0C4A25-AC0A-24CF-2E6A-F1917D8BD060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tekstu 6">
            <a:extLst>
              <a:ext uri="{FF2B5EF4-FFF2-40B4-BE49-F238E27FC236}">
                <a16:creationId xmlns:a16="http://schemas.microsoft.com/office/drawing/2014/main" id="{9B660A33-8AAA-0AB8-BD53-B7A41605575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r>
              <a:rPr lang="pl-PL" dirty="0"/>
              <a:t>wykonała </a:t>
            </a:r>
            <a:r>
              <a:rPr lang="pl-PL" b="0" dirty="0">
                <a:solidFill>
                  <a:srgbClr val="CF2030"/>
                </a:solidFill>
                <a:latin typeface="Arial Black" panose="020B0A04020102020204" pitchFamily="34" charset="0"/>
              </a:rPr>
              <a:t>30 szkoleń BNIU</a:t>
            </a:r>
            <a:r>
              <a:rPr lang="pl-PL" dirty="0"/>
              <a:t>,</a:t>
            </a:r>
          </a:p>
          <a:p>
            <a:r>
              <a:rPr lang="pl-PL" dirty="0"/>
              <a:t>aby jeszcze skuteczniej</a:t>
            </a:r>
          </a:p>
          <a:p>
            <a:r>
              <a:rPr lang="pl-PL" dirty="0"/>
              <a:t>wykorzystać zasoby BNI</a:t>
            </a:r>
          </a:p>
          <a:p>
            <a:r>
              <a:rPr lang="pl-PL" dirty="0"/>
              <a:t>i dzielić się wiedzą z innymi</a:t>
            </a:r>
          </a:p>
          <a:p>
            <a:r>
              <a:rPr lang="pl-PL" dirty="0"/>
              <a:t>Członkami naszej Grupy.</a:t>
            </a:r>
          </a:p>
        </p:txBody>
      </p:sp>
      <p:pic>
        <p:nvPicPr>
          <p:cNvPr id="11" name="Symbol zastępczy obrazu 24" descr="Obraz zawierający tekst&#10;&#10;Opis wygenerowany automatycznie">
            <a:extLst>
              <a:ext uri="{FF2B5EF4-FFF2-40B4-BE49-F238E27FC236}">
                <a16:creationId xmlns:a16="http://schemas.microsoft.com/office/drawing/2014/main" id="{ACFC2533-0DC4-ADCC-7787-118A1D63C66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573" t="-2360" r="-1025" b="-2952"/>
          <a:stretch/>
        </p:blipFill>
        <p:spPr>
          <a:xfrm>
            <a:off x="5486901" y="15809495"/>
            <a:ext cx="4911725" cy="25747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948222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Symbol zastępczy obrazu 7" descr="Obraz zawierający osoba, skóra&#10;&#10;Opis wygenerowany automatycznie">
            <a:extLst>
              <a:ext uri="{FF2B5EF4-FFF2-40B4-BE49-F238E27FC236}">
                <a16:creationId xmlns:a16="http://schemas.microsoft.com/office/drawing/2014/main" id="{A834B632-CEDE-29FA-8FD9-8929E29D76E6}"/>
              </a:ext>
            </a:extLst>
          </p:cNvPr>
          <p:cNvPicPr>
            <a:picLocks noGrp="1" noChangeAspect="1"/>
          </p:cNvPicPr>
          <p:nvPr>
            <p:ph type="pic" sz="quarter" idx="30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1764" t="-468" r="-8481" b="-5955"/>
          <a:stretch/>
        </p:blipFill>
        <p:spPr>
          <a:xfrm>
            <a:off x="140676" y="987208"/>
            <a:ext cx="10350500" cy="10080752"/>
          </a:xfrm>
        </p:spPr>
      </p:pic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B708E836-1F75-77A4-FEE1-134F8CCCAB7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pl-PL" dirty="0"/>
              <a:t>Rafał</a:t>
            </a:r>
          </a:p>
        </p:txBody>
      </p:sp>
      <p:sp>
        <p:nvSpPr>
          <p:cNvPr id="6" name="Symbol zastępczy tekstu 5">
            <a:extLst>
              <a:ext uri="{FF2B5EF4-FFF2-40B4-BE49-F238E27FC236}">
                <a16:creationId xmlns:a16="http://schemas.microsoft.com/office/drawing/2014/main" id="{6C0C4A25-AC0A-24CF-2E6A-F1917D8BD060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tekstu 6">
            <a:extLst>
              <a:ext uri="{FF2B5EF4-FFF2-40B4-BE49-F238E27FC236}">
                <a16:creationId xmlns:a16="http://schemas.microsoft.com/office/drawing/2014/main" id="{9B660A33-8AAA-0AB8-BD53-B7A41605575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r>
              <a:rPr lang="pl-PL" dirty="0"/>
              <a:t>wykonał </a:t>
            </a:r>
            <a:r>
              <a:rPr lang="pl-PL" b="0" dirty="0">
                <a:solidFill>
                  <a:srgbClr val="CF2030"/>
                </a:solidFill>
                <a:latin typeface="Arial Black" panose="020B0A04020102020204" pitchFamily="34" charset="0"/>
              </a:rPr>
              <a:t>30 szkoleń BNIU</a:t>
            </a:r>
            <a:r>
              <a:rPr lang="pl-PL" dirty="0"/>
              <a:t>,</a:t>
            </a:r>
          </a:p>
          <a:p>
            <a:r>
              <a:rPr lang="pl-PL" dirty="0"/>
              <a:t>aby jeszcze skuteczniej</a:t>
            </a:r>
          </a:p>
          <a:p>
            <a:r>
              <a:rPr lang="pl-PL" dirty="0"/>
              <a:t>wykorzystać zasoby BNI</a:t>
            </a:r>
          </a:p>
          <a:p>
            <a:r>
              <a:rPr lang="pl-PL" dirty="0"/>
              <a:t>i dzielić się wiedzą z innymi</a:t>
            </a:r>
          </a:p>
          <a:p>
            <a:r>
              <a:rPr lang="pl-PL" dirty="0"/>
              <a:t>Członkami naszej Grupy.</a:t>
            </a:r>
          </a:p>
        </p:txBody>
      </p:sp>
      <p:pic>
        <p:nvPicPr>
          <p:cNvPr id="11" name="Symbol zastępczy obrazu 24" descr="Obraz zawierający tekst&#10;&#10;Opis wygenerowany automatycznie">
            <a:extLst>
              <a:ext uri="{FF2B5EF4-FFF2-40B4-BE49-F238E27FC236}">
                <a16:creationId xmlns:a16="http://schemas.microsoft.com/office/drawing/2014/main" id="{ACFC2533-0DC4-ADCC-7787-118A1D63C66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573" t="-2360" r="-1025" b="-2952"/>
          <a:stretch/>
        </p:blipFill>
        <p:spPr>
          <a:xfrm>
            <a:off x="5486901" y="15809495"/>
            <a:ext cx="4911725" cy="25747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986797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A8FC3B44-4DFA-687E-8F9E-A83D1FF4D46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25" name="Symbol zastępczy obrazu 24" descr="Obraz zawierający osoba, garnitur, krawat, człowiek&#10;&#10;Opis wygenerowany automatycznie">
            <a:extLst>
              <a:ext uri="{FF2B5EF4-FFF2-40B4-BE49-F238E27FC236}">
                <a16:creationId xmlns:a16="http://schemas.microsoft.com/office/drawing/2014/main" id="{226D1BC9-FC3D-75C3-36C1-4325ADD1F29E}"/>
              </a:ext>
            </a:extLst>
          </p:cNvPr>
          <p:cNvPicPr>
            <a:picLocks noGrp="1" noChangeAspect="1"/>
          </p:cNvPicPr>
          <p:nvPr>
            <p:ph type="pic" sz="quarter" idx="3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4" r="404"/>
          <a:stretch>
            <a:fillRect/>
          </a:stretch>
        </p:blipFill>
        <p:spPr/>
      </p:pic>
      <p:pic>
        <p:nvPicPr>
          <p:cNvPr id="27" name="Symbol zastępczy obrazu 26" descr="Obraz zawierający osoba, kobieta&#10;&#10;Opis wygenerowany automatycznie">
            <a:extLst>
              <a:ext uri="{FF2B5EF4-FFF2-40B4-BE49-F238E27FC236}">
                <a16:creationId xmlns:a16="http://schemas.microsoft.com/office/drawing/2014/main" id="{D2FABAA7-0674-3503-E2CE-78BF73F43E51}"/>
              </a:ext>
            </a:extLst>
          </p:cNvPr>
          <p:cNvPicPr>
            <a:picLocks noGrp="1" noChangeAspect="1"/>
          </p:cNvPicPr>
          <p:nvPr>
            <p:ph type="pic" sz="quarter" idx="3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2" r="532"/>
          <a:stretch>
            <a:fillRect/>
          </a:stretch>
        </p:blipFill>
        <p:spPr/>
      </p:pic>
      <p:pic>
        <p:nvPicPr>
          <p:cNvPr id="29" name="Symbol zastępczy obrazu 28" descr="Obraz zawierający osoba, człowiek, okulary/szklanki, nosić&#10;&#10;Opis wygenerowany automatycznie">
            <a:extLst>
              <a:ext uri="{FF2B5EF4-FFF2-40B4-BE49-F238E27FC236}">
                <a16:creationId xmlns:a16="http://schemas.microsoft.com/office/drawing/2014/main" id="{B5CC9985-3D44-CB99-55F5-E12B8D721A26}"/>
              </a:ext>
            </a:extLst>
          </p:cNvPr>
          <p:cNvPicPr>
            <a:picLocks noGrp="1" noChangeAspect="1"/>
          </p:cNvPicPr>
          <p:nvPr>
            <p:ph type="pic" sz="quarter" idx="3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5" r="405"/>
          <a:stretch>
            <a:fillRect/>
          </a:stretch>
        </p:blipFill>
        <p:spPr/>
      </p:pic>
      <p:sp>
        <p:nvSpPr>
          <p:cNvPr id="8" name="Symbol zastępczy tekstu 7">
            <a:extLst>
              <a:ext uri="{FF2B5EF4-FFF2-40B4-BE49-F238E27FC236}">
                <a16:creationId xmlns:a16="http://schemas.microsoft.com/office/drawing/2014/main" id="{9FD526F3-4FA0-5630-3117-5C2076650228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tekstu 8">
            <a:extLst>
              <a:ext uri="{FF2B5EF4-FFF2-40B4-BE49-F238E27FC236}">
                <a16:creationId xmlns:a16="http://schemas.microsoft.com/office/drawing/2014/main" id="{F5E7475D-FFE1-0BCB-2EA2-94853821D2A5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10" name="Symbol zastępczy tekstu 9">
            <a:extLst>
              <a:ext uri="{FF2B5EF4-FFF2-40B4-BE49-F238E27FC236}">
                <a16:creationId xmlns:a16="http://schemas.microsoft.com/office/drawing/2014/main" id="{29D66AF6-B5EC-3E71-7C14-C2784A8FBA1F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11" name="Symbol zastępczy tekstu 10">
            <a:extLst>
              <a:ext uri="{FF2B5EF4-FFF2-40B4-BE49-F238E27FC236}">
                <a16:creationId xmlns:a16="http://schemas.microsoft.com/office/drawing/2014/main" id="{7ABC2AE4-BC6F-A17C-7699-AE92B29473E8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13" name="Symbol zastępczy tekstu 12">
            <a:extLst>
              <a:ext uri="{FF2B5EF4-FFF2-40B4-BE49-F238E27FC236}">
                <a16:creationId xmlns:a16="http://schemas.microsoft.com/office/drawing/2014/main" id="{0869A05F-4312-C923-00AF-41B5D2588E69}"/>
              </a:ext>
            </a:extLst>
          </p:cNvPr>
          <p:cNvSpPr>
            <a:spLocks noGrp="1"/>
          </p:cNvSpPr>
          <p:nvPr>
            <p:ph type="body" sz="quarter" idx="36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14" name="Symbol zastępczy tekstu 13">
            <a:extLst>
              <a:ext uri="{FF2B5EF4-FFF2-40B4-BE49-F238E27FC236}">
                <a16:creationId xmlns:a16="http://schemas.microsoft.com/office/drawing/2014/main" id="{14DBF137-B5D6-8EE5-B47F-85B9CF65CA81}"/>
              </a:ext>
            </a:extLst>
          </p:cNvPr>
          <p:cNvSpPr>
            <a:spLocks noGrp="1"/>
          </p:cNvSpPr>
          <p:nvPr>
            <p:ph type="body" sz="quarter" idx="37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15" name="Symbol zastępczy tekstu 14">
            <a:extLst>
              <a:ext uri="{FF2B5EF4-FFF2-40B4-BE49-F238E27FC236}">
                <a16:creationId xmlns:a16="http://schemas.microsoft.com/office/drawing/2014/main" id="{63BFE2C4-A8B2-52DD-4C82-1DC9FE58D37D}"/>
              </a:ext>
            </a:extLst>
          </p:cNvPr>
          <p:cNvSpPr>
            <a:spLocks noGrp="1"/>
          </p:cNvSpPr>
          <p:nvPr>
            <p:ph type="body" sz="quarter" idx="38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16" name="Symbol zastępczy tekstu 15">
            <a:extLst>
              <a:ext uri="{FF2B5EF4-FFF2-40B4-BE49-F238E27FC236}">
                <a16:creationId xmlns:a16="http://schemas.microsoft.com/office/drawing/2014/main" id="{09AD2374-2CB6-350E-52B5-C112FB710659}"/>
              </a:ext>
            </a:extLst>
          </p:cNvPr>
          <p:cNvSpPr>
            <a:spLocks noGrp="1"/>
          </p:cNvSpPr>
          <p:nvPr>
            <p:ph type="body" sz="quarter" idx="39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17" name="Symbol zastępczy tekstu 16">
            <a:extLst>
              <a:ext uri="{FF2B5EF4-FFF2-40B4-BE49-F238E27FC236}">
                <a16:creationId xmlns:a16="http://schemas.microsoft.com/office/drawing/2014/main" id="{0E791656-E5A3-07BB-5A8F-3F52897BE540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18" name="Symbol zastępczy tekstu 17">
            <a:extLst>
              <a:ext uri="{FF2B5EF4-FFF2-40B4-BE49-F238E27FC236}">
                <a16:creationId xmlns:a16="http://schemas.microsoft.com/office/drawing/2014/main" id="{00D1CA91-3CFD-29B8-9213-45DC85441083}"/>
              </a:ext>
            </a:extLst>
          </p:cNvPr>
          <p:cNvSpPr>
            <a:spLocks noGrp="1"/>
          </p:cNvSpPr>
          <p:nvPr>
            <p:ph type="body" sz="quarter" idx="4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19" name="Symbol zastępczy tekstu 18">
            <a:extLst>
              <a:ext uri="{FF2B5EF4-FFF2-40B4-BE49-F238E27FC236}">
                <a16:creationId xmlns:a16="http://schemas.microsoft.com/office/drawing/2014/main" id="{83D995D7-B4A2-48BB-CBB3-46D6855A0D3F}"/>
              </a:ext>
            </a:extLst>
          </p:cNvPr>
          <p:cNvSpPr>
            <a:spLocks noGrp="1"/>
          </p:cNvSpPr>
          <p:nvPr>
            <p:ph type="body" sz="quarter" idx="42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20" name="Symbol zastępczy tekstu 19">
            <a:extLst>
              <a:ext uri="{FF2B5EF4-FFF2-40B4-BE49-F238E27FC236}">
                <a16:creationId xmlns:a16="http://schemas.microsoft.com/office/drawing/2014/main" id="{F1AF7CDB-5DC5-80EC-D3BB-79E694A09F10}"/>
              </a:ext>
            </a:extLst>
          </p:cNvPr>
          <p:cNvSpPr>
            <a:spLocks noGrp="1"/>
          </p:cNvSpPr>
          <p:nvPr>
            <p:ph type="body" sz="quarter" idx="43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23" name="Symbol zastępczy obrazu 24" descr="Obraz zawierający tekst&#10;&#10;Opis wygenerowany automatycznie">
            <a:extLst>
              <a:ext uri="{FF2B5EF4-FFF2-40B4-BE49-F238E27FC236}">
                <a16:creationId xmlns:a16="http://schemas.microsoft.com/office/drawing/2014/main" id="{71BBB2A1-6EAD-8AF6-6168-6BC2EDBE64C7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573" t="-2360" r="-1025" b="-2952"/>
          <a:stretch/>
        </p:blipFill>
        <p:spPr>
          <a:xfrm>
            <a:off x="5486901" y="15809495"/>
            <a:ext cx="4911725" cy="25747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812288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E89C3818-1307-B20C-E2E3-DE2E07671A1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tekstu 5">
            <a:extLst>
              <a:ext uri="{FF2B5EF4-FFF2-40B4-BE49-F238E27FC236}">
                <a16:creationId xmlns:a16="http://schemas.microsoft.com/office/drawing/2014/main" id="{F67C24C1-B8E3-E147-812C-67735A7B9DE3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tekstu 6">
            <a:extLst>
              <a:ext uri="{FF2B5EF4-FFF2-40B4-BE49-F238E27FC236}">
                <a16:creationId xmlns:a16="http://schemas.microsoft.com/office/drawing/2014/main" id="{1CFE1D13-DB0C-C934-9065-13ECB5BBE720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8" name="Symbol zastępczy tekstu 7">
            <a:extLst>
              <a:ext uri="{FF2B5EF4-FFF2-40B4-BE49-F238E27FC236}">
                <a16:creationId xmlns:a16="http://schemas.microsoft.com/office/drawing/2014/main" id="{DD640B99-E972-9650-16A4-EEDB2FFB89D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tekstu 8">
            <a:extLst>
              <a:ext uri="{FF2B5EF4-FFF2-40B4-BE49-F238E27FC236}">
                <a16:creationId xmlns:a16="http://schemas.microsoft.com/office/drawing/2014/main" id="{1D7240E0-5971-B255-94A3-F18D85F2C138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10" name="Symbol zastępczy tekstu 9">
            <a:extLst>
              <a:ext uri="{FF2B5EF4-FFF2-40B4-BE49-F238E27FC236}">
                <a16:creationId xmlns:a16="http://schemas.microsoft.com/office/drawing/2014/main" id="{55D7033D-79C6-C58B-3234-71EA1EBAB9EC}"/>
              </a:ext>
            </a:extLst>
          </p:cNvPr>
          <p:cNvSpPr>
            <a:spLocks noGrp="1"/>
          </p:cNvSpPr>
          <p:nvPr>
            <p:ph type="body" sz="quarter" idx="36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11" name="Symbol zastępczy tekstu 10">
            <a:extLst>
              <a:ext uri="{FF2B5EF4-FFF2-40B4-BE49-F238E27FC236}">
                <a16:creationId xmlns:a16="http://schemas.microsoft.com/office/drawing/2014/main" id="{0C830826-6B40-3F03-CBE5-D72686454F6A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12" name="Symbol zastępczy tekstu 11">
            <a:extLst>
              <a:ext uri="{FF2B5EF4-FFF2-40B4-BE49-F238E27FC236}">
                <a16:creationId xmlns:a16="http://schemas.microsoft.com/office/drawing/2014/main" id="{1E26776C-5CB3-C702-C295-A63D90977509}"/>
              </a:ext>
            </a:extLst>
          </p:cNvPr>
          <p:cNvSpPr>
            <a:spLocks noGrp="1"/>
          </p:cNvSpPr>
          <p:nvPr>
            <p:ph type="body" sz="quarter" idx="37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13" name="Symbol zastępczy tekstu 12">
            <a:extLst>
              <a:ext uri="{FF2B5EF4-FFF2-40B4-BE49-F238E27FC236}">
                <a16:creationId xmlns:a16="http://schemas.microsoft.com/office/drawing/2014/main" id="{4C62AB3A-FEF8-CD1B-23E5-68FD996FE7A2}"/>
              </a:ext>
            </a:extLst>
          </p:cNvPr>
          <p:cNvSpPr>
            <a:spLocks noGrp="1"/>
          </p:cNvSpPr>
          <p:nvPr>
            <p:ph type="body" sz="quarter" idx="38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14" name="Symbol zastępczy tekstu 13">
            <a:extLst>
              <a:ext uri="{FF2B5EF4-FFF2-40B4-BE49-F238E27FC236}">
                <a16:creationId xmlns:a16="http://schemas.microsoft.com/office/drawing/2014/main" id="{9DFE6ACB-A8F0-7240-EAA9-93C6A285596E}"/>
              </a:ext>
            </a:extLst>
          </p:cNvPr>
          <p:cNvSpPr>
            <a:spLocks noGrp="1"/>
          </p:cNvSpPr>
          <p:nvPr>
            <p:ph type="body" sz="quarter" idx="39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15" name="Symbol zastępczy tekstu 14">
            <a:extLst>
              <a:ext uri="{FF2B5EF4-FFF2-40B4-BE49-F238E27FC236}">
                <a16:creationId xmlns:a16="http://schemas.microsoft.com/office/drawing/2014/main" id="{8E9CAEDB-BB09-F255-AEC1-3C6C71D886F3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16" name="Symbol zastępczy tekstu 15">
            <a:extLst>
              <a:ext uri="{FF2B5EF4-FFF2-40B4-BE49-F238E27FC236}">
                <a16:creationId xmlns:a16="http://schemas.microsoft.com/office/drawing/2014/main" id="{F81FFC20-03A3-BE25-A8C0-BC218D41DBB8}"/>
              </a:ext>
            </a:extLst>
          </p:cNvPr>
          <p:cNvSpPr>
            <a:spLocks noGrp="1"/>
          </p:cNvSpPr>
          <p:nvPr>
            <p:ph type="body" sz="quarter" idx="4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17" name="Symbol zastępczy tekstu 16">
            <a:extLst>
              <a:ext uri="{FF2B5EF4-FFF2-40B4-BE49-F238E27FC236}">
                <a16:creationId xmlns:a16="http://schemas.microsoft.com/office/drawing/2014/main" id="{B5737EC3-DD13-FF2E-9FE2-352386FD156E}"/>
              </a:ext>
            </a:extLst>
          </p:cNvPr>
          <p:cNvSpPr>
            <a:spLocks noGrp="1"/>
          </p:cNvSpPr>
          <p:nvPr>
            <p:ph type="body" sz="quarter" idx="42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21" name="Symbol zastępczy obrazu 24" descr="Obraz zawierający tekst&#10;&#10;Opis wygenerowany automatycznie">
            <a:extLst>
              <a:ext uri="{FF2B5EF4-FFF2-40B4-BE49-F238E27FC236}">
                <a16:creationId xmlns:a16="http://schemas.microsoft.com/office/drawing/2014/main" id="{44907AD6-8FA6-6BD2-2A42-20F86CD5448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573" t="-2360" r="-1025" b="-2952"/>
          <a:stretch/>
        </p:blipFill>
        <p:spPr>
          <a:xfrm>
            <a:off x="5486901" y="15809495"/>
            <a:ext cx="4911725" cy="25747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615056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Symbol zastępczy obrazu 16">
            <a:extLst>
              <a:ext uri="{FF2B5EF4-FFF2-40B4-BE49-F238E27FC236}">
                <a16:creationId xmlns:a16="http://schemas.microsoft.com/office/drawing/2014/main" id="{93A7F8A4-E0D3-4DBB-C7DA-A7DA2E65D90D}"/>
              </a:ext>
            </a:extLst>
          </p:cNvPr>
          <p:cNvPicPr>
            <a:picLocks noGrp="1" noChangeAspect="1"/>
          </p:cNvPicPr>
          <p:nvPr>
            <p:ph type="pic" sz="quarter" idx="29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427" t="-3591" r="-1" b="-1"/>
          <a:stretch/>
        </p:blipFill>
        <p:spPr>
          <a:xfrm>
            <a:off x="1419727" y="13546085"/>
            <a:ext cx="8930774" cy="4741915"/>
          </a:xfrm>
        </p:spPr>
      </p:pic>
      <p:pic>
        <p:nvPicPr>
          <p:cNvPr id="15" name="Symbol zastępczy obrazu 14" descr="Obraz zawierający osoba, garnitur, krawat, człowiek&#10;&#10;Opis wygenerowany automatycznie">
            <a:extLst>
              <a:ext uri="{FF2B5EF4-FFF2-40B4-BE49-F238E27FC236}">
                <a16:creationId xmlns:a16="http://schemas.microsoft.com/office/drawing/2014/main" id="{1A491F6B-E221-3926-B1E4-F1A3B83E4CE6}"/>
              </a:ext>
            </a:extLst>
          </p:cNvPr>
          <p:cNvPicPr>
            <a:picLocks noGrp="1" noChangeAspect="1"/>
          </p:cNvPicPr>
          <p:nvPr>
            <p:ph type="pic" sz="quarter" idx="3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03" b="1603"/>
          <a:stretch>
            <a:fillRect/>
          </a:stretch>
        </p:blipFill>
        <p:spPr/>
      </p:pic>
      <p:sp>
        <p:nvSpPr>
          <p:cNvPr id="6" name="Symbol zastępczy tekstu 5">
            <a:extLst>
              <a:ext uri="{FF2B5EF4-FFF2-40B4-BE49-F238E27FC236}">
                <a16:creationId xmlns:a16="http://schemas.microsoft.com/office/drawing/2014/main" id="{288C7EC4-B641-5EB3-7577-C70EF23D1221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tekstu 6">
            <a:extLst>
              <a:ext uri="{FF2B5EF4-FFF2-40B4-BE49-F238E27FC236}">
                <a16:creationId xmlns:a16="http://schemas.microsoft.com/office/drawing/2014/main" id="{5F8ADF00-426B-500D-9629-32066BE12A9E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8" name="Symbol zastępczy tekstu 7">
            <a:extLst>
              <a:ext uri="{FF2B5EF4-FFF2-40B4-BE49-F238E27FC236}">
                <a16:creationId xmlns:a16="http://schemas.microsoft.com/office/drawing/2014/main" id="{4F497C1C-E7B2-72A1-EE9B-47342492CE36}"/>
              </a:ext>
            </a:extLst>
          </p:cNvPr>
          <p:cNvSpPr>
            <a:spLocks noGrp="1"/>
          </p:cNvSpPr>
          <p:nvPr>
            <p:ph type="body" sz="quarter" idx="42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tekstu 8">
            <a:extLst>
              <a:ext uri="{FF2B5EF4-FFF2-40B4-BE49-F238E27FC236}">
                <a16:creationId xmlns:a16="http://schemas.microsoft.com/office/drawing/2014/main" id="{F210DDC7-CBEE-2FD4-99F3-A3F91B423D52}"/>
              </a:ext>
            </a:extLst>
          </p:cNvPr>
          <p:cNvSpPr>
            <a:spLocks noGrp="1"/>
          </p:cNvSpPr>
          <p:nvPr>
            <p:ph type="body" sz="quarter" idx="43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10" name="Symbol zastępczy tekstu 9">
            <a:extLst>
              <a:ext uri="{FF2B5EF4-FFF2-40B4-BE49-F238E27FC236}">
                <a16:creationId xmlns:a16="http://schemas.microsoft.com/office/drawing/2014/main" id="{91B9F224-E7EF-9058-1E51-5DDEDCEB94D0}"/>
              </a:ext>
            </a:extLst>
          </p:cNvPr>
          <p:cNvSpPr>
            <a:spLocks noGrp="1"/>
          </p:cNvSpPr>
          <p:nvPr>
            <p:ph type="body" sz="quarter" idx="44"/>
          </p:nvPr>
        </p:nvSpPr>
        <p:spPr/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348524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Symbol zastępczy obrazu 11" descr="Obraz zawierający osoba, w pomieszczeniu, pozowanie&#10;&#10;Opis wygenerowany automatycznie">
            <a:extLst>
              <a:ext uri="{FF2B5EF4-FFF2-40B4-BE49-F238E27FC236}">
                <a16:creationId xmlns:a16="http://schemas.microsoft.com/office/drawing/2014/main" id="{1CCB10C4-F1A9-4679-2116-D6CDD250E7FE}"/>
              </a:ext>
            </a:extLst>
          </p:cNvPr>
          <p:cNvPicPr>
            <a:picLocks noGrp="1" noChangeAspect="1"/>
          </p:cNvPicPr>
          <p:nvPr>
            <p:ph type="pic" sz="quarter" idx="48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969" t="-76" r="725" b="34954"/>
          <a:stretch/>
        </p:blipFill>
        <p:spPr>
          <a:xfrm>
            <a:off x="3946525" y="0"/>
            <a:ext cx="6372225" cy="12033250"/>
          </a:xfrm>
        </p:spPr>
      </p:pic>
      <p:sp>
        <p:nvSpPr>
          <p:cNvPr id="6" name="Symbol zastępczy tekstu 5">
            <a:extLst>
              <a:ext uri="{FF2B5EF4-FFF2-40B4-BE49-F238E27FC236}">
                <a16:creationId xmlns:a16="http://schemas.microsoft.com/office/drawing/2014/main" id="{102736FA-821E-B244-86DA-633939B23346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tekstu 6">
            <a:extLst>
              <a:ext uri="{FF2B5EF4-FFF2-40B4-BE49-F238E27FC236}">
                <a16:creationId xmlns:a16="http://schemas.microsoft.com/office/drawing/2014/main" id="{FA6FE0AA-68C2-E921-6F0D-64EFE2159EA1}"/>
              </a:ext>
            </a:extLst>
          </p:cNvPr>
          <p:cNvSpPr>
            <a:spLocks noGrp="1"/>
          </p:cNvSpPr>
          <p:nvPr>
            <p:ph type="body" sz="quarter" idx="44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8" name="Symbol zastępczy tekstu 7">
            <a:extLst>
              <a:ext uri="{FF2B5EF4-FFF2-40B4-BE49-F238E27FC236}">
                <a16:creationId xmlns:a16="http://schemas.microsoft.com/office/drawing/2014/main" id="{26E07279-A398-EE76-041A-DCA9BF3AAAD3}"/>
              </a:ext>
            </a:extLst>
          </p:cNvPr>
          <p:cNvSpPr>
            <a:spLocks noGrp="1"/>
          </p:cNvSpPr>
          <p:nvPr>
            <p:ph type="body" sz="quarter" idx="45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tekstu 8">
            <a:extLst>
              <a:ext uri="{FF2B5EF4-FFF2-40B4-BE49-F238E27FC236}">
                <a16:creationId xmlns:a16="http://schemas.microsoft.com/office/drawing/2014/main" id="{B2517D8F-EB6B-D828-C9FF-C858BF125102}"/>
              </a:ext>
            </a:extLst>
          </p:cNvPr>
          <p:cNvSpPr>
            <a:spLocks noGrp="1"/>
          </p:cNvSpPr>
          <p:nvPr>
            <p:ph type="body" sz="quarter" idx="46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10" name="Symbol zastępczy tekstu 9">
            <a:extLst>
              <a:ext uri="{FF2B5EF4-FFF2-40B4-BE49-F238E27FC236}">
                <a16:creationId xmlns:a16="http://schemas.microsoft.com/office/drawing/2014/main" id="{9B26E7CC-74B8-A5D0-A266-B5DD5EF30EE7}"/>
              </a:ext>
            </a:extLst>
          </p:cNvPr>
          <p:cNvSpPr>
            <a:spLocks noGrp="1"/>
          </p:cNvSpPr>
          <p:nvPr>
            <p:ph type="body" sz="quarter" idx="47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15" name="Symbol zastępczy obrazu 16">
            <a:extLst>
              <a:ext uri="{FF2B5EF4-FFF2-40B4-BE49-F238E27FC236}">
                <a16:creationId xmlns:a16="http://schemas.microsoft.com/office/drawing/2014/main" id="{A156E56C-911B-A2B8-DE37-383E55149D89}"/>
              </a:ext>
            </a:extLst>
          </p:cNvPr>
          <p:cNvPicPr>
            <a:picLocks noGrp="1" noChangeAspect="1"/>
          </p:cNvPicPr>
          <p:nvPr>
            <p:ph type="pic" sz="quarter" idx="29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427" t="-3591" r="-1" b="-1"/>
          <a:stretch/>
        </p:blipFill>
        <p:spPr>
          <a:xfrm>
            <a:off x="1419727" y="13546085"/>
            <a:ext cx="8930774" cy="4741915"/>
          </a:xfrm>
        </p:spPr>
      </p:pic>
    </p:spTree>
    <p:extLst>
      <p:ext uri="{BB962C8B-B14F-4D97-AF65-F5344CB8AC3E}">
        <p14:creationId xmlns:p14="http://schemas.microsoft.com/office/powerpoint/2010/main" val="35187793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ymbol zastępczy tekstu 5">
            <a:extLst>
              <a:ext uri="{FF2B5EF4-FFF2-40B4-BE49-F238E27FC236}">
                <a16:creationId xmlns:a16="http://schemas.microsoft.com/office/drawing/2014/main" id="{102736FA-821E-B244-86DA-633939B23346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/>
        <p:txBody>
          <a:bodyPr/>
          <a:lstStyle/>
          <a:p>
            <a:r>
              <a:rPr lang="pl-PL" dirty="0"/>
              <a:t>Tomasz</a:t>
            </a:r>
          </a:p>
        </p:txBody>
      </p:sp>
      <p:sp>
        <p:nvSpPr>
          <p:cNvPr id="7" name="Symbol zastępczy tekstu 6">
            <a:extLst>
              <a:ext uri="{FF2B5EF4-FFF2-40B4-BE49-F238E27FC236}">
                <a16:creationId xmlns:a16="http://schemas.microsoft.com/office/drawing/2014/main" id="{FA6FE0AA-68C2-E921-6F0D-64EFE2159EA1}"/>
              </a:ext>
            </a:extLst>
          </p:cNvPr>
          <p:cNvSpPr>
            <a:spLocks noGrp="1"/>
          </p:cNvSpPr>
          <p:nvPr>
            <p:ph type="body" sz="quarter" idx="44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8" name="Symbol zastępczy tekstu 7">
            <a:extLst>
              <a:ext uri="{FF2B5EF4-FFF2-40B4-BE49-F238E27FC236}">
                <a16:creationId xmlns:a16="http://schemas.microsoft.com/office/drawing/2014/main" id="{26E07279-A398-EE76-041A-DCA9BF3AAAD3}"/>
              </a:ext>
            </a:extLst>
          </p:cNvPr>
          <p:cNvSpPr>
            <a:spLocks noGrp="1"/>
          </p:cNvSpPr>
          <p:nvPr>
            <p:ph type="body" sz="quarter" idx="45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9" name="Symbol zastępczy tekstu 8">
            <a:extLst>
              <a:ext uri="{FF2B5EF4-FFF2-40B4-BE49-F238E27FC236}">
                <a16:creationId xmlns:a16="http://schemas.microsoft.com/office/drawing/2014/main" id="{B2517D8F-EB6B-D828-C9FF-C858BF125102}"/>
              </a:ext>
            </a:extLst>
          </p:cNvPr>
          <p:cNvSpPr>
            <a:spLocks noGrp="1"/>
          </p:cNvSpPr>
          <p:nvPr>
            <p:ph type="body" sz="quarter" idx="46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10" name="Symbol zastępczy tekstu 9">
            <a:extLst>
              <a:ext uri="{FF2B5EF4-FFF2-40B4-BE49-F238E27FC236}">
                <a16:creationId xmlns:a16="http://schemas.microsoft.com/office/drawing/2014/main" id="{9B26E7CC-74B8-A5D0-A266-B5DD5EF30EE7}"/>
              </a:ext>
            </a:extLst>
          </p:cNvPr>
          <p:cNvSpPr>
            <a:spLocks noGrp="1"/>
          </p:cNvSpPr>
          <p:nvPr>
            <p:ph type="body" sz="quarter" idx="47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15" name="Symbol zastępczy obrazu 16">
            <a:extLst>
              <a:ext uri="{FF2B5EF4-FFF2-40B4-BE49-F238E27FC236}">
                <a16:creationId xmlns:a16="http://schemas.microsoft.com/office/drawing/2014/main" id="{A156E56C-911B-A2B8-DE37-383E55149D89}"/>
              </a:ext>
            </a:extLst>
          </p:cNvPr>
          <p:cNvPicPr>
            <a:picLocks noGrp="1" noChangeAspect="1"/>
          </p:cNvPicPr>
          <p:nvPr>
            <p:ph type="pic" sz="quarter" idx="29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427" t="-3591" r="-1" b="-1"/>
          <a:stretch/>
        </p:blipFill>
        <p:spPr>
          <a:xfrm>
            <a:off x="1419727" y="13546085"/>
            <a:ext cx="8930774" cy="4741915"/>
          </a:xfrm>
        </p:spPr>
      </p:pic>
      <p:pic>
        <p:nvPicPr>
          <p:cNvPr id="20" name="Symbol zastępczy obrazu 19" descr="Obraz zawierający osoba, człowiek, ciemne, krawat&#10;&#10;Opis wygenerowany automatycznie">
            <a:extLst>
              <a:ext uri="{FF2B5EF4-FFF2-40B4-BE49-F238E27FC236}">
                <a16:creationId xmlns:a16="http://schemas.microsoft.com/office/drawing/2014/main" id="{94F34D4A-128F-06C4-5549-BA6AC9243DEA}"/>
              </a:ext>
            </a:extLst>
          </p:cNvPr>
          <p:cNvPicPr>
            <a:picLocks noGrp="1" noChangeAspect="1"/>
          </p:cNvPicPr>
          <p:nvPr>
            <p:ph type="pic" sz="quarter" idx="48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865" t="262" r="-1104" b="47945"/>
          <a:stretch/>
        </p:blipFill>
        <p:spPr>
          <a:xfrm>
            <a:off x="2791327" y="-24063"/>
            <a:ext cx="7636868" cy="9471551"/>
          </a:xfrm>
        </p:spPr>
      </p:pic>
    </p:spTree>
    <p:extLst>
      <p:ext uri="{BB962C8B-B14F-4D97-AF65-F5344CB8AC3E}">
        <p14:creationId xmlns:p14="http://schemas.microsoft.com/office/powerpoint/2010/main" val="349678811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Symbol zastępczy obrazu 14">
            <a:extLst>
              <a:ext uri="{FF2B5EF4-FFF2-40B4-BE49-F238E27FC236}">
                <a16:creationId xmlns:a16="http://schemas.microsoft.com/office/drawing/2014/main" id="{92EEEC10-3A8F-2835-0943-4221ACCD24E2}"/>
              </a:ext>
            </a:extLst>
          </p:cNvPr>
          <p:cNvPicPr>
            <a:picLocks noGrp="1" noChangeAspect="1"/>
          </p:cNvPicPr>
          <p:nvPr>
            <p:ph type="pic" sz="quarter" idx="50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717" t="-1588" r="-2159" b="94"/>
          <a:stretch/>
        </p:blipFill>
        <p:spPr>
          <a:xfrm>
            <a:off x="0" y="7492036"/>
            <a:ext cx="10812781" cy="10779469"/>
          </a:xfrm>
        </p:spPr>
      </p:pic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2CA331D0-3A86-5CCE-FE3C-ED75430FFBAE}"/>
              </a:ext>
            </a:extLst>
          </p:cNvPr>
          <p:cNvSpPr>
            <a:spLocks noGrp="1"/>
          </p:cNvSpPr>
          <p:nvPr>
            <p:ph type="body" sz="quarter" idx="44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tekstu 5">
            <a:extLst>
              <a:ext uri="{FF2B5EF4-FFF2-40B4-BE49-F238E27FC236}">
                <a16:creationId xmlns:a16="http://schemas.microsoft.com/office/drawing/2014/main" id="{C6D0A56C-F74D-1D26-3CCD-730B91FC9A20}"/>
              </a:ext>
            </a:extLst>
          </p:cNvPr>
          <p:cNvSpPr>
            <a:spLocks noGrp="1"/>
          </p:cNvSpPr>
          <p:nvPr>
            <p:ph type="body" sz="quarter" idx="45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tekstu 6">
            <a:extLst>
              <a:ext uri="{FF2B5EF4-FFF2-40B4-BE49-F238E27FC236}">
                <a16:creationId xmlns:a16="http://schemas.microsoft.com/office/drawing/2014/main" id="{334F4C76-46D8-E007-B08E-4B3374398928}"/>
              </a:ext>
            </a:extLst>
          </p:cNvPr>
          <p:cNvSpPr>
            <a:spLocks noGrp="1"/>
          </p:cNvSpPr>
          <p:nvPr>
            <p:ph type="body" sz="quarter" idx="46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8" name="Symbol zastępczy tekstu 7">
            <a:extLst>
              <a:ext uri="{FF2B5EF4-FFF2-40B4-BE49-F238E27FC236}">
                <a16:creationId xmlns:a16="http://schemas.microsoft.com/office/drawing/2014/main" id="{8691C1BD-F1A4-20C9-15B7-D1C6CF3DD15C}"/>
              </a:ext>
            </a:extLst>
          </p:cNvPr>
          <p:cNvSpPr>
            <a:spLocks noGrp="1"/>
          </p:cNvSpPr>
          <p:nvPr>
            <p:ph type="body" sz="quarter" idx="47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tekstu 8">
            <a:extLst>
              <a:ext uri="{FF2B5EF4-FFF2-40B4-BE49-F238E27FC236}">
                <a16:creationId xmlns:a16="http://schemas.microsoft.com/office/drawing/2014/main" id="{99DC11FE-AC02-A0A0-57BD-F07C40542362}"/>
              </a:ext>
            </a:extLst>
          </p:cNvPr>
          <p:cNvSpPr>
            <a:spLocks noGrp="1"/>
          </p:cNvSpPr>
          <p:nvPr>
            <p:ph type="body" sz="quarter" idx="48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17" name="Symbol zastępczy obrazu 16" descr="Obraz zawierający osoba, człowiek&#10;&#10;Opis wygenerowany automatycznie">
            <a:extLst>
              <a:ext uri="{FF2B5EF4-FFF2-40B4-BE49-F238E27FC236}">
                <a16:creationId xmlns:a16="http://schemas.microsoft.com/office/drawing/2014/main" id="{6E1BFC57-F95D-9ED5-9CE0-27CFADD7248B}"/>
              </a:ext>
            </a:extLst>
          </p:cNvPr>
          <p:cNvPicPr>
            <a:picLocks noGrp="1" noChangeAspect="1"/>
          </p:cNvPicPr>
          <p:nvPr>
            <p:ph type="pic" sz="quarter" idx="5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280" r="-2384"/>
          <a:stretch/>
        </p:blipFill>
        <p:spPr>
          <a:xfrm>
            <a:off x="2668604" y="7720786"/>
            <a:ext cx="7880683" cy="10561938"/>
          </a:xfrm>
        </p:spPr>
      </p:pic>
      <p:pic>
        <p:nvPicPr>
          <p:cNvPr id="19" name="Obraz 18">
            <a:extLst>
              <a:ext uri="{FF2B5EF4-FFF2-40B4-BE49-F238E27FC236}">
                <a16:creationId xmlns:a16="http://schemas.microsoft.com/office/drawing/2014/main" id="{863D5759-0F86-52A9-15B3-93825694D18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915" y="2618804"/>
            <a:ext cx="371475" cy="333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219848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AB7DBF36-D8A4-BED8-A63B-FCF49C567C1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7794AD4E-A927-CE5C-ADED-8FBD90CD8C13}"/>
              </a:ext>
            </a:extLst>
          </p:cNvPr>
          <p:cNvSpPr>
            <a:spLocks noGrp="1"/>
          </p:cNvSpPr>
          <p:nvPr>
            <p:ph type="body" sz="quarter" idx="44"/>
          </p:nvPr>
        </p:nvSpPr>
        <p:spPr/>
        <p:txBody>
          <a:bodyPr/>
          <a:lstStyle/>
          <a:p>
            <a:r>
              <a:rPr lang="pl-PL" dirty="0"/>
              <a:t>milionów złotych w 2022</a:t>
            </a:r>
          </a:p>
          <a:p>
            <a:r>
              <a:rPr lang="pl-PL" dirty="0">
                <a:solidFill>
                  <a:srgbClr val="CF2030"/>
                </a:solidFill>
              </a:rPr>
              <a:t>dzięki rekomendacjom</a:t>
            </a:r>
          </a:p>
          <a:p>
            <a:r>
              <a:rPr lang="pl-PL" dirty="0">
                <a:solidFill>
                  <a:srgbClr val="CF2030"/>
                </a:solidFill>
              </a:rPr>
              <a:t>w Grupie BNI CARBON</a:t>
            </a:r>
          </a:p>
        </p:txBody>
      </p:sp>
      <p:pic>
        <p:nvPicPr>
          <p:cNvPr id="6" name="Symbol zastępczy obrazu 16">
            <a:extLst>
              <a:ext uri="{FF2B5EF4-FFF2-40B4-BE49-F238E27FC236}">
                <a16:creationId xmlns:a16="http://schemas.microsoft.com/office/drawing/2014/main" id="{4633699F-FC0D-4290-FC24-A999CF9DFE5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427" t="-3591" r="-1" b="-1"/>
          <a:stretch/>
        </p:blipFill>
        <p:spPr>
          <a:xfrm>
            <a:off x="1419727" y="13546085"/>
            <a:ext cx="8930774" cy="4741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864297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Symbol zastępczy obrazu 16">
            <a:extLst>
              <a:ext uri="{FF2B5EF4-FFF2-40B4-BE49-F238E27FC236}">
                <a16:creationId xmlns:a16="http://schemas.microsoft.com/office/drawing/2014/main" id="{78EF4FBB-219A-384A-2BBE-481C38ED79A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427" t="-3591" r="-1" b="-1"/>
          <a:stretch/>
        </p:blipFill>
        <p:spPr>
          <a:xfrm>
            <a:off x="1419727" y="13546085"/>
            <a:ext cx="8930774" cy="4741915"/>
          </a:xfrm>
          <a:prstGeom prst="rect">
            <a:avLst/>
          </a:prstGeom>
        </p:spPr>
      </p:pic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04A0ABB3-54BA-7D37-6967-55B2ED3B83EC}"/>
              </a:ext>
            </a:extLst>
          </p:cNvPr>
          <p:cNvSpPr>
            <a:spLocks noGrp="1"/>
          </p:cNvSpPr>
          <p:nvPr>
            <p:ph type="body" sz="quarter" idx="44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F64AF0FD-F2E1-8FF1-F023-A16C4BA5AA0B}"/>
              </a:ext>
            </a:extLst>
          </p:cNvPr>
          <p:cNvSpPr>
            <a:spLocks noGrp="1"/>
          </p:cNvSpPr>
          <p:nvPr>
            <p:ph type="body" sz="quarter" idx="37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tekstu 5">
            <a:extLst>
              <a:ext uri="{FF2B5EF4-FFF2-40B4-BE49-F238E27FC236}">
                <a16:creationId xmlns:a16="http://schemas.microsoft.com/office/drawing/2014/main" id="{D50FDB32-890E-A374-4C58-CC33B0B275B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tekstu 6">
            <a:extLst>
              <a:ext uri="{FF2B5EF4-FFF2-40B4-BE49-F238E27FC236}">
                <a16:creationId xmlns:a16="http://schemas.microsoft.com/office/drawing/2014/main" id="{C1EB8B79-4856-8BD2-D67F-34A3B1B2CB1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8" name="Symbol zastępczy tekstu 7">
            <a:extLst>
              <a:ext uri="{FF2B5EF4-FFF2-40B4-BE49-F238E27FC236}">
                <a16:creationId xmlns:a16="http://schemas.microsoft.com/office/drawing/2014/main" id="{46061B73-84EE-E20E-4B95-BE6173DD747D}"/>
              </a:ext>
            </a:extLst>
          </p:cNvPr>
          <p:cNvSpPr>
            <a:spLocks noGrp="1"/>
          </p:cNvSpPr>
          <p:nvPr>
            <p:ph type="body" sz="quarter" idx="45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16" name="Symbol zastępczy obrazu 15">
            <a:extLst>
              <a:ext uri="{FF2B5EF4-FFF2-40B4-BE49-F238E27FC236}">
                <a16:creationId xmlns:a16="http://schemas.microsoft.com/office/drawing/2014/main" id="{3973F646-2AD5-F770-23E7-07F8E9AA4813}"/>
              </a:ext>
            </a:extLst>
          </p:cNvPr>
          <p:cNvPicPr>
            <a:picLocks noGrp="1" noChangeAspect="1"/>
          </p:cNvPicPr>
          <p:nvPr>
            <p:ph type="pic" sz="quarter" idx="46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863" t="-53827" r="-35291" b="-92892"/>
          <a:stretch/>
        </p:blipFill>
        <p:spPr>
          <a:xfrm>
            <a:off x="721198" y="14317945"/>
            <a:ext cx="2346325" cy="968692"/>
          </a:xfrm>
        </p:spPr>
      </p:pic>
      <p:pic>
        <p:nvPicPr>
          <p:cNvPr id="18" name="Symbol zastępczy obrazu 17" descr="Obraz zawierający przybory toaletowe, czerwony, ciemne&#10;&#10;Opis wygenerowany automatycznie">
            <a:extLst>
              <a:ext uri="{FF2B5EF4-FFF2-40B4-BE49-F238E27FC236}">
                <a16:creationId xmlns:a16="http://schemas.microsoft.com/office/drawing/2014/main" id="{EC1B6973-4D9A-05C8-EAE3-7C1ADF624A00}"/>
              </a:ext>
            </a:extLst>
          </p:cNvPr>
          <p:cNvPicPr>
            <a:picLocks noGrp="1" noChangeAspect="1"/>
          </p:cNvPicPr>
          <p:nvPr>
            <p:ph type="pic" sz="quarter" idx="47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48" b="748"/>
          <a:stretch>
            <a:fillRect/>
          </a:stretch>
        </p:blipFill>
        <p:spPr>
          <a:xfrm>
            <a:off x="2791326" y="2869827"/>
            <a:ext cx="7346950" cy="8516938"/>
          </a:xfrm>
        </p:spPr>
      </p:pic>
    </p:spTree>
    <p:extLst>
      <p:ext uri="{BB962C8B-B14F-4D97-AF65-F5344CB8AC3E}">
        <p14:creationId xmlns:p14="http://schemas.microsoft.com/office/powerpoint/2010/main" val="356361163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Symbol zastępczy obrazu 16">
            <a:extLst>
              <a:ext uri="{FF2B5EF4-FFF2-40B4-BE49-F238E27FC236}">
                <a16:creationId xmlns:a16="http://schemas.microsoft.com/office/drawing/2014/main" id="{78EF4FBB-219A-384A-2BBE-481C38ED79A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427" t="-3591" r="-1" b="-1"/>
          <a:stretch/>
        </p:blipFill>
        <p:spPr>
          <a:xfrm>
            <a:off x="1419727" y="13546085"/>
            <a:ext cx="8930774" cy="4741915"/>
          </a:xfrm>
          <a:prstGeom prst="rect">
            <a:avLst/>
          </a:prstGeom>
        </p:spPr>
      </p:pic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04A0ABB3-54BA-7D37-6967-55B2ED3B83EC}"/>
              </a:ext>
            </a:extLst>
          </p:cNvPr>
          <p:cNvSpPr>
            <a:spLocks noGrp="1"/>
          </p:cNvSpPr>
          <p:nvPr>
            <p:ph type="body" sz="quarter" idx="44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F64AF0FD-F2E1-8FF1-F023-A16C4BA5AA0B}"/>
              </a:ext>
            </a:extLst>
          </p:cNvPr>
          <p:cNvSpPr>
            <a:spLocks noGrp="1"/>
          </p:cNvSpPr>
          <p:nvPr>
            <p:ph type="body" sz="quarter" idx="37"/>
          </p:nvPr>
        </p:nvSpPr>
        <p:spPr>
          <a:xfrm>
            <a:off x="698593" y="11159704"/>
            <a:ext cx="8184150" cy="1162058"/>
          </a:xfrm>
        </p:spPr>
        <p:txBody>
          <a:bodyPr/>
          <a:lstStyle/>
          <a:p>
            <a:r>
              <a:rPr lang="pl-PL" dirty="0"/>
              <a:t>budowlanej</a:t>
            </a:r>
          </a:p>
        </p:txBody>
      </p:sp>
      <p:sp>
        <p:nvSpPr>
          <p:cNvPr id="6" name="Symbol zastępczy tekstu 5">
            <a:extLst>
              <a:ext uri="{FF2B5EF4-FFF2-40B4-BE49-F238E27FC236}">
                <a16:creationId xmlns:a16="http://schemas.microsoft.com/office/drawing/2014/main" id="{D50FDB32-890E-A374-4C58-CC33B0B275B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tekstu 6">
            <a:extLst>
              <a:ext uri="{FF2B5EF4-FFF2-40B4-BE49-F238E27FC236}">
                <a16:creationId xmlns:a16="http://schemas.microsoft.com/office/drawing/2014/main" id="{C1EB8B79-4856-8BD2-D67F-34A3B1B2CB1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8" name="Symbol zastępczy tekstu 7">
            <a:extLst>
              <a:ext uri="{FF2B5EF4-FFF2-40B4-BE49-F238E27FC236}">
                <a16:creationId xmlns:a16="http://schemas.microsoft.com/office/drawing/2014/main" id="{46061B73-84EE-E20E-4B95-BE6173DD747D}"/>
              </a:ext>
            </a:extLst>
          </p:cNvPr>
          <p:cNvSpPr>
            <a:spLocks noGrp="1"/>
          </p:cNvSpPr>
          <p:nvPr>
            <p:ph type="body" sz="quarter" idx="45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16" name="Symbol zastępczy obrazu 15">
            <a:extLst>
              <a:ext uri="{FF2B5EF4-FFF2-40B4-BE49-F238E27FC236}">
                <a16:creationId xmlns:a16="http://schemas.microsoft.com/office/drawing/2014/main" id="{3973F646-2AD5-F770-23E7-07F8E9AA4813}"/>
              </a:ext>
            </a:extLst>
          </p:cNvPr>
          <p:cNvPicPr>
            <a:picLocks noGrp="1" noChangeAspect="1"/>
          </p:cNvPicPr>
          <p:nvPr>
            <p:ph type="pic" sz="quarter" idx="46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863" t="-53827" r="-35291" b="-92892"/>
          <a:stretch/>
        </p:blipFill>
        <p:spPr>
          <a:xfrm>
            <a:off x="721198" y="14317945"/>
            <a:ext cx="2346325" cy="968692"/>
          </a:xfrm>
        </p:spPr>
      </p:pic>
      <p:pic>
        <p:nvPicPr>
          <p:cNvPr id="10" name="Symbol zastępczy obrazu 9">
            <a:extLst>
              <a:ext uri="{FF2B5EF4-FFF2-40B4-BE49-F238E27FC236}">
                <a16:creationId xmlns:a16="http://schemas.microsoft.com/office/drawing/2014/main" id="{BF678F21-2FFB-B887-0BC1-865C03EFC041}"/>
              </a:ext>
            </a:extLst>
          </p:cNvPr>
          <p:cNvPicPr>
            <a:picLocks noGrp="1" noChangeAspect="1"/>
          </p:cNvPicPr>
          <p:nvPr>
            <p:ph type="pic" sz="quarter" idx="47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677" t="-2165" r="2070" b="11287"/>
          <a:stretch/>
        </p:blipFill>
        <p:spPr>
          <a:xfrm>
            <a:off x="988149" y="1905286"/>
            <a:ext cx="9207547" cy="8516938"/>
          </a:xfrm>
        </p:spPr>
      </p:pic>
    </p:spTree>
    <p:extLst>
      <p:ext uri="{BB962C8B-B14F-4D97-AF65-F5344CB8AC3E}">
        <p14:creationId xmlns:p14="http://schemas.microsoft.com/office/powerpoint/2010/main" val="171414781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Symbol zastępczy obrazu 16">
            <a:extLst>
              <a:ext uri="{FF2B5EF4-FFF2-40B4-BE49-F238E27FC236}">
                <a16:creationId xmlns:a16="http://schemas.microsoft.com/office/drawing/2014/main" id="{78EF4FBB-219A-384A-2BBE-481C38ED79A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427" t="-3591" r="-1" b="-1"/>
          <a:stretch/>
        </p:blipFill>
        <p:spPr>
          <a:xfrm>
            <a:off x="1419727" y="13546085"/>
            <a:ext cx="8930774" cy="4741915"/>
          </a:xfrm>
          <a:prstGeom prst="rect">
            <a:avLst/>
          </a:prstGeom>
        </p:spPr>
      </p:pic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04A0ABB3-54BA-7D37-6967-55B2ED3B83EC}"/>
              </a:ext>
            </a:extLst>
          </p:cNvPr>
          <p:cNvSpPr>
            <a:spLocks noGrp="1"/>
          </p:cNvSpPr>
          <p:nvPr>
            <p:ph type="body" sz="quarter" idx="44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F64AF0FD-F2E1-8FF1-F023-A16C4BA5AA0B}"/>
              </a:ext>
            </a:extLst>
          </p:cNvPr>
          <p:cNvSpPr>
            <a:spLocks noGrp="1"/>
          </p:cNvSpPr>
          <p:nvPr>
            <p:ph type="body" sz="quarter" idx="37"/>
          </p:nvPr>
        </p:nvSpPr>
        <p:spPr>
          <a:xfrm>
            <a:off x="698593" y="11159704"/>
            <a:ext cx="8184150" cy="1162058"/>
          </a:xfrm>
        </p:spPr>
        <p:txBody>
          <a:bodyPr/>
          <a:lstStyle/>
          <a:p>
            <a:r>
              <a:rPr lang="pl-PL" dirty="0" err="1"/>
              <a:t>eventowej</a:t>
            </a:r>
            <a:endParaRPr lang="pl-PL" dirty="0"/>
          </a:p>
        </p:txBody>
      </p:sp>
      <p:sp>
        <p:nvSpPr>
          <p:cNvPr id="6" name="Symbol zastępczy tekstu 5">
            <a:extLst>
              <a:ext uri="{FF2B5EF4-FFF2-40B4-BE49-F238E27FC236}">
                <a16:creationId xmlns:a16="http://schemas.microsoft.com/office/drawing/2014/main" id="{D50FDB32-890E-A374-4C58-CC33B0B275B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tekstu 6">
            <a:extLst>
              <a:ext uri="{FF2B5EF4-FFF2-40B4-BE49-F238E27FC236}">
                <a16:creationId xmlns:a16="http://schemas.microsoft.com/office/drawing/2014/main" id="{C1EB8B79-4856-8BD2-D67F-34A3B1B2CB1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8" name="Symbol zastępczy tekstu 7">
            <a:extLst>
              <a:ext uri="{FF2B5EF4-FFF2-40B4-BE49-F238E27FC236}">
                <a16:creationId xmlns:a16="http://schemas.microsoft.com/office/drawing/2014/main" id="{46061B73-84EE-E20E-4B95-BE6173DD747D}"/>
              </a:ext>
            </a:extLst>
          </p:cNvPr>
          <p:cNvSpPr>
            <a:spLocks noGrp="1"/>
          </p:cNvSpPr>
          <p:nvPr>
            <p:ph type="body" sz="quarter" idx="45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16" name="Symbol zastępczy obrazu 15">
            <a:extLst>
              <a:ext uri="{FF2B5EF4-FFF2-40B4-BE49-F238E27FC236}">
                <a16:creationId xmlns:a16="http://schemas.microsoft.com/office/drawing/2014/main" id="{3973F646-2AD5-F770-23E7-07F8E9AA4813}"/>
              </a:ext>
            </a:extLst>
          </p:cNvPr>
          <p:cNvPicPr>
            <a:picLocks noGrp="1" noChangeAspect="1"/>
          </p:cNvPicPr>
          <p:nvPr>
            <p:ph type="pic" sz="quarter" idx="46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863" t="-53827" r="-35291" b="-92892"/>
          <a:stretch/>
        </p:blipFill>
        <p:spPr>
          <a:xfrm>
            <a:off x="721198" y="14317945"/>
            <a:ext cx="2346325" cy="968692"/>
          </a:xfrm>
        </p:spPr>
      </p:pic>
      <p:pic>
        <p:nvPicPr>
          <p:cNvPr id="11" name="Symbol zastępczy obrazu 10" descr="Obraz zawierający tekst, w pomieszczeniu&#10;&#10;Opis wygenerowany automatycznie">
            <a:extLst>
              <a:ext uri="{FF2B5EF4-FFF2-40B4-BE49-F238E27FC236}">
                <a16:creationId xmlns:a16="http://schemas.microsoft.com/office/drawing/2014/main" id="{48AC3D61-04AD-1AAB-E08B-78A22BD96B9F}"/>
              </a:ext>
            </a:extLst>
          </p:cNvPr>
          <p:cNvPicPr>
            <a:picLocks noGrp="1" noChangeAspect="1"/>
          </p:cNvPicPr>
          <p:nvPr>
            <p:ph type="pic" sz="quarter" idx="47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9237" t="-35473" r="-95" b="-648"/>
          <a:stretch/>
        </p:blipFill>
        <p:spPr>
          <a:xfrm>
            <a:off x="1175660" y="1901825"/>
            <a:ext cx="9174840" cy="8888844"/>
          </a:xfrm>
        </p:spPr>
      </p:pic>
    </p:spTree>
    <p:extLst>
      <p:ext uri="{BB962C8B-B14F-4D97-AF65-F5344CB8AC3E}">
        <p14:creationId xmlns:p14="http://schemas.microsoft.com/office/powerpoint/2010/main" val="230166600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Symbol zastępczy obrazu 16">
            <a:extLst>
              <a:ext uri="{FF2B5EF4-FFF2-40B4-BE49-F238E27FC236}">
                <a16:creationId xmlns:a16="http://schemas.microsoft.com/office/drawing/2014/main" id="{78EF4FBB-219A-384A-2BBE-481C38ED79A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427" t="-3591" r="-1" b="-1"/>
          <a:stretch/>
        </p:blipFill>
        <p:spPr>
          <a:xfrm>
            <a:off x="1419727" y="13546085"/>
            <a:ext cx="8930774" cy="4741915"/>
          </a:xfrm>
          <a:prstGeom prst="rect">
            <a:avLst/>
          </a:prstGeom>
        </p:spPr>
      </p:pic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04A0ABB3-54BA-7D37-6967-55B2ED3B83EC}"/>
              </a:ext>
            </a:extLst>
          </p:cNvPr>
          <p:cNvSpPr>
            <a:spLocks noGrp="1"/>
          </p:cNvSpPr>
          <p:nvPr>
            <p:ph type="body" sz="quarter" idx="44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F64AF0FD-F2E1-8FF1-F023-A16C4BA5AA0B}"/>
              </a:ext>
            </a:extLst>
          </p:cNvPr>
          <p:cNvSpPr>
            <a:spLocks noGrp="1"/>
          </p:cNvSpPr>
          <p:nvPr>
            <p:ph type="body" sz="quarter" idx="37"/>
          </p:nvPr>
        </p:nvSpPr>
        <p:spPr>
          <a:xfrm>
            <a:off x="698593" y="11159704"/>
            <a:ext cx="8184150" cy="1162058"/>
          </a:xfrm>
        </p:spPr>
        <p:txBody>
          <a:bodyPr/>
          <a:lstStyle/>
          <a:p>
            <a:r>
              <a:rPr lang="pl-PL" dirty="0" err="1"/>
              <a:t>fiansowej</a:t>
            </a:r>
            <a:endParaRPr lang="pl-PL" dirty="0"/>
          </a:p>
        </p:txBody>
      </p:sp>
      <p:sp>
        <p:nvSpPr>
          <p:cNvPr id="6" name="Symbol zastępczy tekstu 5">
            <a:extLst>
              <a:ext uri="{FF2B5EF4-FFF2-40B4-BE49-F238E27FC236}">
                <a16:creationId xmlns:a16="http://schemas.microsoft.com/office/drawing/2014/main" id="{D50FDB32-890E-A374-4C58-CC33B0B275B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tekstu 6">
            <a:extLst>
              <a:ext uri="{FF2B5EF4-FFF2-40B4-BE49-F238E27FC236}">
                <a16:creationId xmlns:a16="http://schemas.microsoft.com/office/drawing/2014/main" id="{C1EB8B79-4856-8BD2-D67F-34A3B1B2CB1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8" name="Symbol zastępczy tekstu 7">
            <a:extLst>
              <a:ext uri="{FF2B5EF4-FFF2-40B4-BE49-F238E27FC236}">
                <a16:creationId xmlns:a16="http://schemas.microsoft.com/office/drawing/2014/main" id="{46061B73-84EE-E20E-4B95-BE6173DD747D}"/>
              </a:ext>
            </a:extLst>
          </p:cNvPr>
          <p:cNvSpPr>
            <a:spLocks noGrp="1"/>
          </p:cNvSpPr>
          <p:nvPr>
            <p:ph type="body" sz="quarter" idx="45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16" name="Symbol zastępczy obrazu 15">
            <a:extLst>
              <a:ext uri="{FF2B5EF4-FFF2-40B4-BE49-F238E27FC236}">
                <a16:creationId xmlns:a16="http://schemas.microsoft.com/office/drawing/2014/main" id="{3973F646-2AD5-F770-23E7-07F8E9AA4813}"/>
              </a:ext>
            </a:extLst>
          </p:cNvPr>
          <p:cNvPicPr>
            <a:picLocks noGrp="1" noChangeAspect="1"/>
          </p:cNvPicPr>
          <p:nvPr>
            <p:ph type="pic" sz="quarter" idx="46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863" t="-53827" r="-35291" b="-92892"/>
          <a:stretch/>
        </p:blipFill>
        <p:spPr>
          <a:xfrm>
            <a:off x="721198" y="14317945"/>
            <a:ext cx="2346325" cy="968692"/>
          </a:xfrm>
        </p:spPr>
      </p:pic>
      <p:pic>
        <p:nvPicPr>
          <p:cNvPr id="17" name="Symbol zastępczy obrazu 16" descr="Obraz zawierający ściana, w pomieszczeniu, biały&#10;&#10;Opis wygenerowany automatycznie">
            <a:extLst>
              <a:ext uri="{FF2B5EF4-FFF2-40B4-BE49-F238E27FC236}">
                <a16:creationId xmlns:a16="http://schemas.microsoft.com/office/drawing/2014/main" id="{6D341750-63F8-0B99-2AE8-14AEEBA12AE3}"/>
              </a:ext>
            </a:extLst>
          </p:cNvPr>
          <p:cNvPicPr>
            <a:picLocks noGrp="1" noChangeAspect="1"/>
          </p:cNvPicPr>
          <p:nvPr>
            <p:ph type="pic" sz="quarter" idx="47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465" t="-14618" r="-9850" b="-1478"/>
          <a:stretch/>
        </p:blipFill>
        <p:spPr>
          <a:xfrm>
            <a:off x="3044899" y="2256836"/>
            <a:ext cx="7346950" cy="8516938"/>
          </a:xfrm>
        </p:spPr>
      </p:pic>
    </p:spTree>
    <p:extLst>
      <p:ext uri="{BB962C8B-B14F-4D97-AF65-F5344CB8AC3E}">
        <p14:creationId xmlns:p14="http://schemas.microsoft.com/office/powerpoint/2010/main" val="190275229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Symbol zastępczy obrazu 16">
            <a:extLst>
              <a:ext uri="{FF2B5EF4-FFF2-40B4-BE49-F238E27FC236}">
                <a16:creationId xmlns:a16="http://schemas.microsoft.com/office/drawing/2014/main" id="{78EF4FBB-219A-384A-2BBE-481C38ED79A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427" t="-3591" r="-1" b="-1"/>
          <a:stretch/>
        </p:blipFill>
        <p:spPr>
          <a:xfrm>
            <a:off x="1419727" y="13546085"/>
            <a:ext cx="8930774" cy="4741915"/>
          </a:xfrm>
          <a:prstGeom prst="rect">
            <a:avLst/>
          </a:prstGeom>
        </p:spPr>
      </p:pic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04A0ABB3-54BA-7D37-6967-55B2ED3B83EC}"/>
              </a:ext>
            </a:extLst>
          </p:cNvPr>
          <p:cNvSpPr>
            <a:spLocks noGrp="1"/>
          </p:cNvSpPr>
          <p:nvPr>
            <p:ph type="body" sz="quarter" idx="44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F64AF0FD-F2E1-8FF1-F023-A16C4BA5AA0B}"/>
              </a:ext>
            </a:extLst>
          </p:cNvPr>
          <p:cNvSpPr>
            <a:spLocks noGrp="1"/>
          </p:cNvSpPr>
          <p:nvPr>
            <p:ph type="body" sz="quarter" idx="37"/>
          </p:nvPr>
        </p:nvSpPr>
        <p:spPr>
          <a:xfrm>
            <a:off x="698593" y="11159704"/>
            <a:ext cx="8184150" cy="1162058"/>
          </a:xfrm>
        </p:spPr>
        <p:txBody>
          <a:bodyPr/>
          <a:lstStyle/>
          <a:p>
            <a:r>
              <a:rPr lang="pl-PL" dirty="0"/>
              <a:t>prawnej</a:t>
            </a:r>
          </a:p>
        </p:txBody>
      </p:sp>
      <p:sp>
        <p:nvSpPr>
          <p:cNvPr id="6" name="Symbol zastępczy tekstu 5">
            <a:extLst>
              <a:ext uri="{FF2B5EF4-FFF2-40B4-BE49-F238E27FC236}">
                <a16:creationId xmlns:a16="http://schemas.microsoft.com/office/drawing/2014/main" id="{D50FDB32-890E-A374-4C58-CC33B0B275B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tekstu 6">
            <a:extLst>
              <a:ext uri="{FF2B5EF4-FFF2-40B4-BE49-F238E27FC236}">
                <a16:creationId xmlns:a16="http://schemas.microsoft.com/office/drawing/2014/main" id="{C1EB8B79-4856-8BD2-D67F-34A3B1B2CB1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8" name="Symbol zastępczy tekstu 7">
            <a:extLst>
              <a:ext uri="{FF2B5EF4-FFF2-40B4-BE49-F238E27FC236}">
                <a16:creationId xmlns:a16="http://schemas.microsoft.com/office/drawing/2014/main" id="{46061B73-84EE-E20E-4B95-BE6173DD747D}"/>
              </a:ext>
            </a:extLst>
          </p:cNvPr>
          <p:cNvSpPr>
            <a:spLocks noGrp="1"/>
          </p:cNvSpPr>
          <p:nvPr>
            <p:ph type="body" sz="quarter" idx="45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16" name="Symbol zastępczy obrazu 15">
            <a:extLst>
              <a:ext uri="{FF2B5EF4-FFF2-40B4-BE49-F238E27FC236}">
                <a16:creationId xmlns:a16="http://schemas.microsoft.com/office/drawing/2014/main" id="{3973F646-2AD5-F770-23E7-07F8E9AA4813}"/>
              </a:ext>
            </a:extLst>
          </p:cNvPr>
          <p:cNvPicPr>
            <a:picLocks noGrp="1" noChangeAspect="1"/>
          </p:cNvPicPr>
          <p:nvPr>
            <p:ph type="pic" sz="quarter" idx="46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863" t="-53827" r="-35291" b="-92892"/>
          <a:stretch/>
        </p:blipFill>
        <p:spPr>
          <a:xfrm>
            <a:off x="721198" y="14317945"/>
            <a:ext cx="2346325" cy="968692"/>
          </a:xfrm>
        </p:spPr>
      </p:pic>
      <p:pic>
        <p:nvPicPr>
          <p:cNvPr id="15" name="Symbol zastępczy obrazu 14" descr="Obraz zawierający narzędzie, ciemne&#10;&#10;Opis wygenerowany automatycznie">
            <a:extLst>
              <a:ext uri="{FF2B5EF4-FFF2-40B4-BE49-F238E27FC236}">
                <a16:creationId xmlns:a16="http://schemas.microsoft.com/office/drawing/2014/main" id="{CD86411E-8241-46AA-68EA-7546814E41DF}"/>
              </a:ext>
            </a:extLst>
          </p:cNvPr>
          <p:cNvPicPr>
            <a:picLocks noGrp="1" noChangeAspect="1"/>
          </p:cNvPicPr>
          <p:nvPr>
            <p:ph type="pic" sz="quarter" idx="47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99" t="-36960" r="1193" b="24738"/>
          <a:stretch/>
        </p:blipFill>
        <p:spPr>
          <a:xfrm>
            <a:off x="826769" y="1934483"/>
            <a:ext cx="9491073" cy="8516938"/>
          </a:xfrm>
        </p:spPr>
      </p:pic>
    </p:spTree>
    <p:extLst>
      <p:ext uri="{BB962C8B-B14F-4D97-AF65-F5344CB8AC3E}">
        <p14:creationId xmlns:p14="http://schemas.microsoft.com/office/powerpoint/2010/main" val="253108687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Symbol zastępczy obrazu 16">
            <a:extLst>
              <a:ext uri="{FF2B5EF4-FFF2-40B4-BE49-F238E27FC236}">
                <a16:creationId xmlns:a16="http://schemas.microsoft.com/office/drawing/2014/main" id="{78EF4FBB-219A-384A-2BBE-481C38ED79A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427" t="-3591" r="-1" b="-1"/>
          <a:stretch/>
        </p:blipFill>
        <p:spPr>
          <a:xfrm>
            <a:off x="1419727" y="13546085"/>
            <a:ext cx="8930774" cy="4741915"/>
          </a:xfrm>
          <a:prstGeom prst="rect">
            <a:avLst/>
          </a:prstGeom>
        </p:spPr>
      </p:pic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04A0ABB3-54BA-7D37-6967-55B2ED3B83EC}"/>
              </a:ext>
            </a:extLst>
          </p:cNvPr>
          <p:cNvSpPr>
            <a:spLocks noGrp="1"/>
          </p:cNvSpPr>
          <p:nvPr>
            <p:ph type="body" sz="quarter" idx="44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F64AF0FD-F2E1-8FF1-F023-A16C4BA5AA0B}"/>
              </a:ext>
            </a:extLst>
          </p:cNvPr>
          <p:cNvSpPr>
            <a:spLocks noGrp="1"/>
          </p:cNvSpPr>
          <p:nvPr>
            <p:ph type="body" sz="quarter" idx="37"/>
          </p:nvPr>
        </p:nvSpPr>
        <p:spPr>
          <a:xfrm>
            <a:off x="661906" y="11262458"/>
            <a:ext cx="10176236" cy="1162058"/>
          </a:xfrm>
        </p:spPr>
        <p:txBody>
          <a:bodyPr/>
          <a:lstStyle/>
          <a:p>
            <a:r>
              <a:rPr lang="pl-PL" sz="9000" spc="-300" dirty="0"/>
              <a:t>nieruchomości</a:t>
            </a:r>
          </a:p>
        </p:txBody>
      </p:sp>
      <p:sp>
        <p:nvSpPr>
          <p:cNvPr id="6" name="Symbol zastępczy tekstu 5">
            <a:extLst>
              <a:ext uri="{FF2B5EF4-FFF2-40B4-BE49-F238E27FC236}">
                <a16:creationId xmlns:a16="http://schemas.microsoft.com/office/drawing/2014/main" id="{D50FDB32-890E-A374-4C58-CC33B0B275B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tekstu 6">
            <a:extLst>
              <a:ext uri="{FF2B5EF4-FFF2-40B4-BE49-F238E27FC236}">
                <a16:creationId xmlns:a16="http://schemas.microsoft.com/office/drawing/2014/main" id="{C1EB8B79-4856-8BD2-D67F-34A3B1B2CB1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8" name="Symbol zastępczy tekstu 7">
            <a:extLst>
              <a:ext uri="{FF2B5EF4-FFF2-40B4-BE49-F238E27FC236}">
                <a16:creationId xmlns:a16="http://schemas.microsoft.com/office/drawing/2014/main" id="{46061B73-84EE-E20E-4B95-BE6173DD747D}"/>
              </a:ext>
            </a:extLst>
          </p:cNvPr>
          <p:cNvSpPr>
            <a:spLocks noGrp="1"/>
          </p:cNvSpPr>
          <p:nvPr>
            <p:ph type="body" sz="quarter" idx="45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16" name="Symbol zastępczy obrazu 15">
            <a:extLst>
              <a:ext uri="{FF2B5EF4-FFF2-40B4-BE49-F238E27FC236}">
                <a16:creationId xmlns:a16="http://schemas.microsoft.com/office/drawing/2014/main" id="{3973F646-2AD5-F770-23E7-07F8E9AA4813}"/>
              </a:ext>
            </a:extLst>
          </p:cNvPr>
          <p:cNvPicPr>
            <a:picLocks noGrp="1" noChangeAspect="1"/>
          </p:cNvPicPr>
          <p:nvPr>
            <p:ph type="pic" sz="quarter" idx="46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863" t="-53827" r="-35291" b="-92892"/>
          <a:stretch/>
        </p:blipFill>
        <p:spPr>
          <a:xfrm>
            <a:off x="721198" y="14317945"/>
            <a:ext cx="2346325" cy="968692"/>
          </a:xfrm>
        </p:spPr>
      </p:pic>
      <p:pic>
        <p:nvPicPr>
          <p:cNvPr id="21" name="Symbol zastępczy obrazu 20">
            <a:extLst>
              <a:ext uri="{FF2B5EF4-FFF2-40B4-BE49-F238E27FC236}">
                <a16:creationId xmlns:a16="http://schemas.microsoft.com/office/drawing/2014/main" id="{F0293EEC-0648-3B4D-D5F1-FC618DC4E7AA}"/>
              </a:ext>
            </a:extLst>
          </p:cNvPr>
          <p:cNvPicPr>
            <a:picLocks noGrp="1" noChangeAspect="1"/>
          </p:cNvPicPr>
          <p:nvPr>
            <p:ph type="pic" sz="quarter" idx="47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92" t="-6204" r="-605" b="-1052"/>
          <a:stretch/>
        </p:blipFill>
        <p:spPr>
          <a:xfrm>
            <a:off x="1572550" y="3145438"/>
            <a:ext cx="8754924" cy="8516938"/>
          </a:xfrm>
        </p:spPr>
      </p:pic>
    </p:spTree>
    <p:extLst>
      <p:ext uri="{BB962C8B-B14F-4D97-AF65-F5344CB8AC3E}">
        <p14:creationId xmlns:p14="http://schemas.microsoft.com/office/powerpoint/2010/main" val="11837692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Symbol zastępczy obrazu 16">
            <a:extLst>
              <a:ext uri="{FF2B5EF4-FFF2-40B4-BE49-F238E27FC236}">
                <a16:creationId xmlns:a16="http://schemas.microsoft.com/office/drawing/2014/main" id="{78EF4FBB-219A-384A-2BBE-481C38ED79A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427" t="-3591" r="-1" b="-1"/>
          <a:stretch/>
        </p:blipFill>
        <p:spPr>
          <a:xfrm>
            <a:off x="1419727" y="13546085"/>
            <a:ext cx="8930774" cy="4741915"/>
          </a:xfrm>
          <a:prstGeom prst="rect">
            <a:avLst/>
          </a:prstGeom>
        </p:spPr>
      </p:pic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04A0ABB3-54BA-7D37-6967-55B2ED3B83EC}"/>
              </a:ext>
            </a:extLst>
          </p:cNvPr>
          <p:cNvSpPr>
            <a:spLocks noGrp="1"/>
          </p:cNvSpPr>
          <p:nvPr>
            <p:ph type="body" sz="quarter" idx="44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F64AF0FD-F2E1-8FF1-F023-A16C4BA5AA0B}"/>
              </a:ext>
            </a:extLst>
          </p:cNvPr>
          <p:cNvSpPr>
            <a:spLocks noGrp="1"/>
          </p:cNvSpPr>
          <p:nvPr>
            <p:ph type="body" sz="quarter" idx="37"/>
          </p:nvPr>
        </p:nvSpPr>
        <p:spPr>
          <a:xfrm>
            <a:off x="661906" y="11262458"/>
            <a:ext cx="10176236" cy="1162058"/>
          </a:xfrm>
        </p:spPr>
        <p:txBody>
          <a:bodyPr/>
          <a:lstStyle/>
          <a:p>
            <a:r>
              <a:rPr lang="pl-PL" spc="-300" dirty="0"/>
              <a:t>przemysłowej</a:t>
            </a:r>
          </a:p>
        </p:txBody>
      </p:sp>
      <p:sp>
        <p:nvSpPr>
          <p:cNvPr id="6" name="Symbol zastępczy tekstu 5">
            <a:extLst>
              <a:ext uri="{FF2B5EF4-FFF2-40B4-BE49-F238E27FC236}">
                <a16:creationId xmlns:a16="http://schemas.microsoft.com/office/drawing/2014/main" id="{D50FDB32-890E-A374-4C58-CC33B0B275B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tekstu 6">
            <a:extLst>
              <a:ext uri="{FF2B5EF4-FFF2-40B4-BE49-F238E27FC236}">
                <a16:creationId xmlns:a16="http://schemas.microsoft.com/office/drawing/2014/main" id="{C1EB8B79-4856-8BD2-D67F-34A3B1B2CB1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8" name="Symbol zastępczy tekstu 7">
            <a:extLst>
              <a:ext uri="{FF2B5EF4-FFF2-40B4-BE49-F238E27FC236}">
                <a16:creationId xmlns:a16="http://schemas.microsoft.com/office/drawing/2014/main" id="{46061B73-84EE-E20E-4B95-BE6173DD747D}"/>
              </a:ext>
            </a:extLst>
          </p:cNvPr>
          <p:cNvSpPr>
            <a:spLocks noGrp="1"/>
          </p:cNvSpPr>
          <p:nvPr>
            <p:ph type="body" sz="quarter" idx="45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16" name="Symbol zastępczy obrazu 15">
            <a:extLst>
              <a:ext uri="{FF2B5EF4-FFF2-40B4-BE49-F238E27FC236}">
                <a16:creationId xmlns:a16="http://schemas.microsoft.com/office/drawing/2014/main" id="{3973F646-2AD5-F770-23E7-07F8E9AA4813}"/>
              </a:ext>
            </a:extLst>
          </p:cNvPr>
          <p:cNvPicPr>
            <a:picLocks noGrp="1" noChangeAspect="1"/>
          </p:cNvPicPr>
          <p:nvPr>
            <p:ph type="pic" sz="quarter" idx="46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863" t="-53827" r="-35291" b="-92892"/>
          <a:stretch/>
        </p:blipFill>
        <p:spPr>
          <a:xfrm>
            <a:off x="721198" y="14317945"/>
            <a:ext cx="2346325" cy="968692"/>
          </a:xfrm>
        </p:spPr>
      </p:pic>
      <p:pic>
        <p:nvPicPr>
          <p:cNvPr id="18" name="Symbol zastępczy obrazu 17" descr="Obraz zawierający zabawka, czerwony&#10;&#10;Opis wygenerowany automatycznie">
            <a:extLst>
              <a:ext uri="{FF2B5EF4-FFF2-40B4-BE49-F238E27FC236}">
                <a16:creationId xmlns:a16="http://schemas.microsoft.com/office/drawing/2014/main" id="{5D19934C-7F3B-49C8-C4CE-C11AD7329839}"/>
              </a:ext>
            </a:extLst>
          </p:cNvPr>
          <p:cNvPicPr>
            <a:picLocks noGrp="1" noChangeAspect="1"/>
          </p:cNvPicPr>
          <p:nvPr>
            <p:ph type="pic" sz="quarter" idx="47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9" t="-20203" r="788" b="18687"/>
          <a:stretch/>
        </p:blipFill>
        <p:spPr>
          <a:xfrm>
            <a:off x="2963794" y="1802435"/>
            <a:ext cx="7346950" cy="8516938"/>
          </a:xfrm>
        </p:spPr>
      </p:pic>
    </p:spTree>
    <p:extLst>
      <p:ext uri="{BB962C8B-B14F-4D97-AF65-F5344CB8AC3E}">
        <p14:creationId xmlns:p14="http://schemas.microsoft.com/office/powerpoint/2010/main" val="37283167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Symbol zastępczy obrazu 16">
            <a:extLst>
              <a:ext uri="{FF2B5EF4-FFF2-40B4-BE49-F238E27FC236}">
                <a16:creationId xmlns:a16="http://schemas.microsoft.com/office/drawing/2014/main" id="{78EF4FBB-219A-384A-2BBE-481C38ED79A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427" t="-3591" r="-1" b="-1"/>
          <a:stretch/>
        </p:blipFill>
        <p:spPr>
          <a:xfrm>
            <a:off x="1419727" y="13546085"/>
            <a:ext cx="8930774" cy="4741915"/>
          </a:xfrm>
          <a:prstGeom prst="rect">
            <a:avLst/>
          </a:prstGeom>
        </p:spPr>
      </p:pic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04A0ABB3-54BA-7D37-6967-55B2ED3B83EC}"/>
              </a:ext>
            </a:extLst>
          </p:cNvPr>
          <p:cNvSpPr>
            <a:spLocks noGrp="1"/>
          </p:cNvSpPr>
          <p:nvPr>
            <p:ph type="body" sz="quarter" idx="44"/>
          </p:nvPr>
        </p:nvSpPr>
        <p:spPr>
          <a:xfrm>
            <a:off x="640615" y="8805384"/>
            <a:ext cx="9491073" cy="796499"/>
          </a:xfrm>
        </p:spPr>
        <p:txBody>
          <a:bodyPr/>
          <a:lstStyle/>
          <a:p>
            <a:endParaRPr lang="pl-PL" dirty="0"/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F64AF0FD-F2E1-8FF1-F023-A16C4BA5AA0B}"/>
              </a:ext>
            </a:extLst>
          </p:cNvPr>
          <p:cNvSpPr>
            <a:spLocks noGrp="1"/>
          </p:cNvSpPr>
          <p:nvPr>
            <p:ph type="body" sz="quarter" idx="37"/>
          </p:nvPr>
        </p:nvSpPr>
        <p:spPr>
          <a:xfrm>
            <a:off x="705874" y="9517149"/>
            <a:ext cx="8184150" cy="1162058"/>
          </a:xfrm>
        </p:spPr>
        <p:txBody>
          <a:bodyPr/>
          <a:lstStyle/>
          <a:p>
            <a:r>
              <a:rPr lang="pl-PL" dirty="0"/>
              <a:t>wsparcia</a:t>
            </a:r>
          </a:p>
        </p:txBody>
      </p:sp>
      <p:sp>
        <p:nvSpPr>
          <p:cNvPr id="6" name="Symbol zastępczy tekstu 5">
            <a:extLst>
              <a:ext uri="{FF2B5EF4-FFF2-40B4-BE49-F238E27FC236}">
                <a16:creationId xmlns:a16="http://schemas.microsoft.com/office/drawing/2014/main" id="{D50FDB32-890E-A374-4C58-CC33B0B275B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tekstu 6">
            <a:extLst>
              <a:ext uri="{FF2B5EF4-FFF2-40B4-BE49-F238E27FC236}">
                <a16:creationId xmlns:a16="http://schemas.microsoft.com/office/drawing/2014/main" id="{C1EB8B79-4856-8BD2-D67F-34A3B1B2CB1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8" name="Symbol zastępczy tekstu 7">
            <a:extLst>
              <a:ext uri="{FF2B5EF4-FFF2-40B4-BE49-F238E27FC236}">
                <a16:creationId xmlns:a16="http://schemas.microsoft.com/office/drawing/2014/main" id="{46061B73-84EE-E20E-4B95-BE6173DD747D}"/>
              </a:ext>
            </a:extLst>
          </p:cNvPr>
          <p:cNvSpPr>
            <a:spLocks noGrp="1"/>
          </p:cNvSpPr>
          <p:nvPr>
            <p:ph type="body" sz="quarter" idx="45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16" name="Symbol zastępczy obrazu 15">
            <a:extLst>
              <a:ext uri="{FF2B5EF4-FFF2-40B4-BE49-F238E27FC236}">
                <a16:creationId xmlns:a16="http://schemas.microsoft.com/office/drawing/2014/main" id="{3973F646-2AD5-F770-23E7-07F8E9AA4813}"/>
              </a:ext>
            </a:extLst>
          </p:cNvPr>
          <p:cNvPicPr>
            <a:picLocks noGrp="1" noChangeAspect="1"/>
          </p:cNvPicPr>
          <p:nvPr>
            <p:ph type="pic" sz="quarter" idx="46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863" t="-53827" r="-35291" b="-92892"/>
          <a:stretch/>
        </p:blipFill>
        <p:spPr>
          <a:xfrm>
            <a:off x="721198" y="14317945"/>
            <a:ext cx="2346325" cy="968692"/>
          </a:xfrm>
        </p:spPr>
      </p:pic>
      <p:pic>
        <p:nvPicPr>
          <p:cNvPr id="18" name="Symbol zastępczy obrazu 17" descr="Obraz zawierający w pomieszczeniu, półka, biuro&#10;&#10;Opis wygenerowany automatycznie">
            <a:extLst>
              <a:ext uri="{FF2B5EF4-FFF2-40B4-BE49-F238E27FC236}">
                <a16:creationId xmlns:a16="http://schemas.microsoft.com/office/drawing/2014/main" id="{0C241195-63B4-3580-048B-210C13AE340C}"/>
              </a:ext>
            </a:extLst>
          </p:cNvPr>
          <p:cNvPicPr>
            <a:picLocks noGrp="1" noChangeAspect="1"/>
          </p:cNvPicPr>
          <p:nvPr>
            <p:ph type="pic" sz="quarter" idx="47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11" t="-24604" r="-378" b="-24559"/>
          <a:stretch/>
        </p:blipFill>
        <p:spPr>
          <a:xfrm>
            <a:off x="1490370" y="1867780"/>
            <a:ext cx="8890024" cy="8516938"/>
          </a:xfrm>
        </p:spPr>
      </p:pic>
      <p:sp>
        <p:nvSpPr>
          <p:cNvPr id="11" name="Symbol zastępczy tekstu 4">
            <a:extLst>
              <a:ext uri="{FF2B5EF4-FFF2-40B4-BE49-F238E27FC236}">
                <a16:creationId xmlns:a16="http://schemas.microsoft.com/office/drawing/2014/main" id="{8A205405-7520-F5CF-7C42-DF980C95085C}"/>
              </a:ext>
            </a:extLst>
          </p:cNvPr>
          <p:cNvSpPr txBox="1">
            <a:spLocks/>
          </p:cNvSpPr>
          <p:nvPr/>
        </p:nvSpPr>
        <p:spPr>
          <a:xfrm>
            <a:off x="670548" y="10770648"/>
            <a:ext cx="8184150" cy="1162058"/>
          </a:xfrm>
          <a:prstGeom prst="rect">
            <a:avLst/>
          </a:prstGeom>
        </p:spPr>
        <p:txBody>
          <a:bodyPr/>
          <a:lstStyle>
            <a:lvl1pPr marL="0" indent="0" algn="l" defTabSz="1035009" rtl="0" eaLnBrk="1" latinLnBrk="0" hangingPunct="1">
              <a:lnSpc>
                <a:spcPct val="90000"/>
              </a:lnSpc>
              <a:spcBef>
                <a:spcPts val="1132"/>
              </a:spcBef>
              <a:buFont typeface="Arial" panose="020B0604020202020204" pitchFamily="34" charset="0"/>
              <a:buNone/>
              <a:defRPr sz="9200" kern="1200" spc="0" baseline="0">
                <a:solidFill>
                  <a:srgbClr val="CF2030"/>
                </a:solidFill>
                <a:latin typeface="Arial Black" panose="020B0A04020102020204" pitchFamily="34" charset="0"/>
                <a:ea typeface="+mn-ea"/>
                <a:cs typeface="+mn-cs"/>
              </a:defRPr>
            </a:lvl1pPr>
            <a:lvl2pPr marL="517505" indent="0" algn="l" defTabSz="1035009" rtl="0" eaLnBrk="1" latinLnBrk="0" hangingPunct="1">
              <a:lnSpc>
                <a:spcPct val="90000"/>
              </a:lnSpc>
              <a:spcBef>
                <a:spcPts val="566"/>
              </a:spcBef>
              <a:buFont typeface="Arial" panose="020B0604020202020204" pitchFamily="34" charset="0"/>
              <a:buNone/>
              <a:defRPr sz="2717" kern="1200">
                <a:solidFill>
                  <a:schemeClr val="tx1"/>
                </a:solidFill>
                <a:latin typeface="Arial Black" panose="020B0A04020102020204" pitchFamily="34" charset="0"/>
                <a:ea typeface="+mn-ea"/>
                <a:cs typeface="+mn-cs"/>
              </a:defRPr>
            </a:lvl2pPr>
            <a:lvl3pPr marL="1035010" indent="0" algn="l" defTabSz="1035009" rtl="0" eaLnBrk="1" latinLnBrk="0" hangingPunct="1">
              <a:lnSpc>
                <a:spcPct val="90000"/>
              </a:lnSpc>
              <a:spcBef>
                <a:spcPts val="566"/>
              </a:spcBef>
              <a:buFont typeface="Arial" panose="020B0604020202020204" pitchFamily="34" charset="0"/>
              <a:buNone/>
              <a:defRPr sz="2264" kern="1200">
                <a:solidFill>
                  <a:schemeClr val="tx1"/>
                </a:solidFill>
                <a:latin typeface="Arial Black" panose="020B0A04020102020204" pitchFamily="34" charset="0"/>
                <a:ea typeface="+mn-ea"/>
                <a:cs typeface="+mn-cs"/>
              </a:defRPr>
            </a:lvl3pPr>
            <a:lvl4pPr marL="1552514" indent="0" algn="l" defTabSz="1035009" rtl="0" eaLnBrk="1" latinLnBrk="0" hangingPunct="1">
              <a:lnSpc>
                <a:spcPct val="90000"/>
              </a:lnSpc>
              <a:spcBef>
                <a:spcPts val="566"/>
              </a:spcBef>
              <a:buFont typeface="Arial" panose="020B0604020202020204" pitchFamily="34" charset="0"/>
              <a:buNone/>
              <a:defRPr sz="2037" kern="1200">
                <a:solidFill>
                  <a:schemeClr val="tx1"/>
                </a:solidFill>
                <a:latin typeface="Arial Black" panose="020B0A04020102020204" pitchFamily="34" charset="0"/>
                <a:ea typeface="+mn-ea"/>
                <a:cs typeface="+mn-cs"/>
              </a:defRPr>
            </a:lvl4pPr>
            <a:lvl5pPr marL="2070019" indent="0" algn="l" defTabSz="1035009" rtl="0" eaLnBrk="1" latinLnBrk="0" hangingPunct="1">
              <a:lnSpc>
                <a:spcPct val="90000"/>
              </a:lnSpc>
              <a:spcBef>
                <a:spcPts val="566"/>
              </a:spcBef>
              <a:buFont typeface="Arial" panose="020B0604020202020204" pitchFamily="34" charset="0"/>
              <a:buNone/>
              <a:defRPr sz="2037" kern="1200">
                <a:solidFill>
                  <a:schemeClr val="tx1"/>
                </a:solidFill>
                <a:latin typeface="Arial Black" panose="020B0A04020102020204" pitchFamily="34" charset="0"/>
                <a:ea typeface="+mn-ea"/>
                <a:cs typeface="+mn-cs"/>
              </a:defRPr>
            </a:lvl5pPr>
            <a:lvl6pPr marL="2846276" indent="-258752" algn="l" defTabSz="1035009" rtl="0" eaLnBrk="1" latinLnBrk="0" hangingPunct="1">
              <a:lnSpc>
                <a:spcPct val="90000"/>
              </a:lnSpc>
              <a:spcBef>
                <a:spcPts val="566"/>
              </a:spcBef>
              <a:buFont typeface="Arial" panose="020B0604020202020204" pitchFamily="34" charset="0"/>
              <a:buChar char="•"/>
              <a:defRPr sz="203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363780" indent="-258752" algn="l" defTabSz="1035009" rtl="0" eaLnBrk="1" latinLnBrk="0" hangingPunct="1">
              <a:lnSpc>
                <a:spcPct val="90000"/>
              </a:lnSpc>
              <a:spcBef>
                <a:spcPts val="566"/>
              </a:spcBef>
              <a:buFont typeface="Arial" panose="020B0604020202020204" pitchFamily="34" charset="0"/>
              <a:buChar char="•"/>
              <a:defRPr sz="203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81285" indent="-258752" algn="l" defTabSz="1035009" rtl="0" eaLnBrk="1" latinLnBrk="0" hangingPunct="1">
              <a:lnSpc>
                <a:spcPct val="90000"/>
              </a:lnSpc>
              <a:spcBef>
                <a:spcPts val="566"/>
              </a:spcBef>
              <a:buFont typeface="Arial" panose="020B0604020202020204" pitchFamily="34" charset="0"/>
              <a:buChar char="•"/>
              <a:defRPr sz="203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98790" indent="-258752" algn="l" defTabSz="1035009" rtl="0" eaLnBrk="1" latinLnBrk="0" hangingPunct="1">
              <a:lnSpc>
                <a:spcPct val="90000"/>
              </a:lnSpc>
              <a:spcBef>
                <a:spcPts val="566"/>
              </a:spcBef>
              <a:buFont typeface="Arial" panose="020B0604020202020204" pitchFamily="34" charset="0"/>
              <a:buChar char="•"/>
              <a:defRPr sz="203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dirty="0"/>
              <a:t>biznesu</a:t>
            </a:r>
          </a:p>
        </p:txBody>
      </p:sp>
    </p:spTree>
    <p:extLst>
      <p:ext uri="{BB962C8B-B14F-4D97-AF65-F5344CB8AC3E}">
        <p14:creationId xmlns:p14="http://schemas.microsoft.com/office/powerpoint/2010/main" val="250307855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Symbol zastępczy obrazu 14">
            <a:extLst>
              <a:ext uri="{FF2B5EF4-FFF2-40B4-BE49-F238E27FC236}">
                <a16:creationId xmlns:a16="http://schemas.microsoft.com/office/drawing/2014/main" id="{117D59B2-D24E-DB84-B95A-54263543FE43}"/>
              </a:ext>
            </a:extLst>
          </p:cNvPr>
          <p:cNvPicPr>
            <a:picLocks noGrp="1" noChangeAspect="1"/>
          </p:cNvPicPr>
          <p:nvPr>
            <p:ph type="pic" sz="quarter" idx="47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68" t="-6927" r="10096" b="2681"/>
          <a:stretch/>
        </p:blipFill>
        <p:spPr>
          <a:xfrm>
            <a:off x="2085469" y="2927007"/>
            <a:ext cx="7346950" cy="9201295"/>
          </a:xfrm>
        </p:spPr>
      </p:pic>
      <p:pic>
        <p:nvPicPr>
          <p:cNvPr id="14" name="Symbol zastępczy obrazu 16">
            <a:extLst>
              <a:ext uri="{FF2B5EF4-FFF2-40B4-BE49-F238E27FC236}">
                <a16:creationId xmlns:a16="http://schemas.microsoft.com/office/drawing/2014/main" id="{78EF4FBB-219A-384A-2BBE-481C38ED79A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427" t="-3591" r="-1" b="-1"/>
          <a:stretch/>
        </p:blipFill>
        <p:spPr>
          <a:xfrm>
            <a:off x="1419727" y="13546085"/>
            <a:ext cx="8930774" cy="4741915"/>
          </a:xfrm>
          <a:prstGeom prst="rect">
            <a:avLst/>
          </a:prstGeom>
        </p:spPr>
      </p:pic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04A0ABB3-54BA-7D37-6967-55B2ED3B83EC}"/>
              </a:ext>
            </a:extLst>
          </p:cNvPr>
          <p:cNvSpPr>
            <a:spLocks noGrp="1"/>
          </p:cNvSpPr>
          <p:nvPr>
            <p:ph type="body" sz="quarter" idx="44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F64AF0FD-F2E1-8FF1-F023-A16C4BA5AA0B}"/>
              </a:ext>
            </a:extLst>
          </p:cNvPr>
          <p:cNvSpPr>
            <a:spLocks noGrp="1"/>
          </p:cNvSpPr>
          <p:nvPr>
            <p:ph type="body" sz="quarter" idx="37"/>
          </p:nvPr>
        </p:nvSpPr>
        <p:spPr>
          <a:xfrm>
            <a:off x="661906" y="11262458"/>
            <a:ext cx="10176236" cy="1162058"/>
          </a:xfrm>
        </p:spPr>
        <p:txBody>
          <a:bodyPr/>
          <a:lstStyle/>
          <a:p>
            <a:r>
              <a:rPr lang="pl-PL" spc="-300" dirty="0"/>
              <a:t>marketingowej</a:t>
            </a:r>
          </a:p>
        </p:txBody>
      </p:sp>
      <p:sp>
        <p:nvSpPr>
          <p:cNvPr id="6" name="Symbol zastępczy tekstu 5">
            <a:extLst>
              <a:ext uri="{FF2B5EF4-FFF2-40B4-BE49-F238E27FC236}">
                <a16:creationId xmlns:a16="http://schemas.microsoft.com/office/drawing/2014/main" id="{D50FDB32-890E-A374-4C58-CC33B0B275B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tekstu 6">
            <a:extLst>
              <a:ext uri="{FF2B5EF4-FFF2-40B4-BE49-F238E27FC236}">
                <a16:creationId xmlns:a16="http://schemas.microsoft.com/office/drawing/2014/main" id="{C1EB8B79-4856-8BD2-D67F-34A3B1B2CB1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8" name="Symbol zastępczy tekstu 7">
            <a:extLst>
              <a:ext uri="{FF2B5EF4-FFF2-40B4-BE49-F238E27FC236}">
                <a16:creationId xmlns:a16="http://schemas.microsoft.com/office/drawing/2014/main" id="{46061B73-84EE-E20E-4B95-BE6173DD747D}"/>
              </a:ext>
            </a:extLst>
          </p:cNvPr>
          <p:cNvSpPr>
            <a:spLocks noGrp="1"/>
          </p:cNvSpPr>
          <p:nvPr>
            <p:ph type="body" sz="quarter" idx="45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16" name="Symbol zastępczy obrazu 15">
            <a:extLst>
              <a:ext uri="{FF2B5EF4-FFF2-40B4-BE49-F238E27FC236}">
                <a16:creationId xmlns:a16="http://schemas.microsoft.com/office/drawing/2014/main" id="{3973F646-2AD5-F770-23E7-07F8E9AA4813}"/>
              </a:ext>
            </a:extLst>
          </p:cNvPr>
          <p:cNvPicPr>
            <a:picLocks noGrp="1" noChangeAspect="1"/>
          </p:cNvPicPr>
          <p:nvPr>
            <p:ph type="pic" sz="quarter" idx="46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863" t="-53827" r="-35291" b="-92892"/>
          <a:stretch/>
        </p:blipFill>
        <p:spPr>
          <a:xfrm>
            <a:off x="721198" y="14317945"/>
            <a:ext cx="2346325" cy="968692"/>
          </a:xfrm>
        </p:spPr>
      </p:pic>
    </p:spTree>
    <p:extLst>
      <p:ext uri="{BB962C8B-B14F-4D97-AF65-F5344CB8AC3E}">
        <p14:creationId xmlns:p14="http://schemas.microsoft.com/office/powerpoint/2010/main" val="44754425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Symbol zastępczy obrazu 16">
            <a:extLst>
              <a:ext uri="{FF2B5EF4-FFF2-40B4-BE49-F238E27FC236}">
                <a16:creationId xmlns:a16="http://schemas.microsoft.com/office/drawing/2014/main" id="{78EF4FBB-219A-384A-2BBE-481C38ED79A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427" t="-3591" r="-1" b="-1"/>
          <a:stretch/>
        </p:blipFill>
        <p:spPr>
          <a:xfrm>
            <a:off x="1419727" y="13546085"/>
            <a:ext cx="8930774" cy="4741915"/>
          </a:xfrm>
          <a:prstGeom prst="rect">
            <a:avLst/>
          </a:prstGeom>
        </p:spPr>
      </p:pic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04A0ABB3-54BA-7D37-6967-55B2ED3B83EC}"/>
              </a:ext>
            </a:extLst>
          </p:cNvPr>
          <p:cNvSpPr>
            <a:spLocks noGrp="1"/>
          </p:cNvSpPr>
          <p:nvPr>
            <p:ph type="body" sz="quarter" idx="44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F64AF0FD-F2E1-8FF1-F023-A16C4BA5AA0B}"/>
              </a:ext>
            </a:extLst>
          </p:cNvPr>
          <p:cNvSpPr>
            <a:spLocks noGrp="1"/>
          </p:cNvSpPr>
          <p:nvPr>
            <p:ph type="body" sz="quarter" idx="37"/>
          </p:nvPr>
        </p:nvSpPr>
        <p:spPr>
          <a:xfrm>
            <a:off x="661906" y="11262458"/>
            <a:ext cx="10176236" cy="1162058"/>
          </a:xfrm>
        </p:spPr>
        <p:txBody>
          <a:bodyPr/>
          <a:lstStyle/>
          <a:p>
            <a:r>
              <a:rPr lang="pl-PL" dirty="0"/>
              <a:t>e-Commerce</a:t>
            </a:r>
          </a:p>
        </p:txBody>
      </p:sp>
      <p:sp>
        <p:nvSpPr>
          <p:cNvPr id="6" name="Symbol zastępczy tekstu 5">
            <a:extLst>
              <a:ext uri="{FF2B5EF4-FFF2-40B4-BE49-F238E27FC236}">
                <a16:creationId xmlns:a16="http://schemas.microsoft.com/office/drawing/2014/main" id="{D50FDB32-890E-A374-4C58-CC33B0B275B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tekstu 6">
            <a:extLst>
              <a:ext uri="{FF2B5EF4-FFF2-40B4-BE49-F238E27FC236}">
                <a16:creationId xmlns:a16="http://schemas.microsoft.com/office/drawing/2014/main" id="{C1EB8B79-4856-8BD2-D67F-34A3B1B2CB1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8" name="Symbol zastępczy tekstu 7">
            <a:extLst>
              <a:ext uri="{FF2B5EF4-FFF2-40B4-BE49-F238E27FC236}">
                <a16:creationId xmlns:a16="http://schemas.microsoft.com/office/drawing/2014/main" id="{46061B73-84EE-E20E-4B95-BE6173DD747D}"/>
              </a:ext>
            </a:extLst>
          </p:cNvPr>
          <p:cNvSpPr>
            <a:spLocks noGrp="1"/>
          </p:cNvSpPr>
          <p:nvPr>
            <p:ph type="body" sz="quarter" idx="45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16" name="Symbol zastępczy obrazu 15">
            <a:extLst>
              <a:ext uri="{FF2B5EF4-FFF2-40B4-BE49-F238E27FC236}">
                <a16:creationId xmlns:a16="http://schemas.microsoft.com/office/drawing/2014/main" id="{3973F646-2AD5-F770-23E7-07F8E9AA4813}"/>
              </a:ext>
            </a:extLst>
          </p:cNvPr>
          <p:cNvPicPr>
            <a:picLocks noGrp="1" noChangeAspect="1"/>
          </p:cNvPicPr>
          <p:nvPr>
            <p:ph type="pic" sz="quarter" idx="46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863" t="-53827" r="-35291" b="-92892"/>
          <a:stretch/>
        </p:blipFill>
        <p:spPr>
          <a:xfrm>
            <a:off x="721198" y="14317945"/>
            <a:ext cx="2346325" cy="968692"/>
          </a:xfrm>
        </p:spPr>
      </p:pic>
      <p:pic>
        <p:nvPicPr>
          <p:cNvPr id="17" name="Symbol zastępczy obrazu 16" descr="Obraz zawierający tekst&#10;&#10;Opis wygenerowany automatycznie">
            <a:extLst>
              <a:ext uri="{FF2B5EF4-FFF2-40B4-BE49-F238E27FC236}">
                <a16:creationId xmlns:a16="http://schemas.microsoft.com/office/drawing/2014/main" id="{D39C9B83-ADDA-3E10-66FF-9E4615D1C498}"/>
              </a:ext>
            </a:extLst>
          </p:cNvPr>
          <p:cNvPicPr>
            <a:picLocks noGrp="1" noChangeAspect="1"/>
          </p:cNvPicPr>
          <p:nvPr>
            <p:ph type="pic" sz="quarter" idx="47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39" t="-27410" r="256" b="-759"/>
          <a:stretch/>
        </p:blipFill>
        <p:spPr>
          <a:xfrm>
            <a:off x="2791326" y="1901825"/>
            <a:ext cx="7539296" cy="8852314"/>
          </a:xfrm>
        </p:spPr>
      </p:pic>
    </p:spTree>
    <p:extLst>
      <p:ext uri="{BB962C8B-B14F-4D97-AF65-F5344CB8AC3E}">
        <p14:creationId xmlns:p14="http://schemas.microsoft.com/office/powerpoint/2010/main" val="69342018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Symbol zastępczy obrazu 16">
            <a:extLst>
              <a:ext uri="{FF2B5EF4-FFF2-40B4-BE49-F238E27FC236}">
                <a16:creationId xmlns:a16="http://schemas.microsoft.com/office/drawing/2014/main" id="{78EF4FBB-219A-384A-2BBE-481C38ED79A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427" t="-3591" r="-1" b="-1"/>
          <a:stretch/>
        </p:blipFill>
        <p:spPr>
          <a:xfrm>
            <a:off x="1419727" y="13546085"/>
            <a:ext cx="8930774" cy="4741915"/>
          </a:xfrm>
          <a:prstGeom prst="rect">
            <a:avLst/>
          </a:prstGeom>
        </p:spPr>
      </p:pic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04A0ABB3-54BA-7D37-6967-55B2ED3B83EC}"/>
              </a:ext>
            </a:extLst>
          </p:cNvPr>
          <p:cNvSpPr>
            <a:spLocks noGrp="1"/>
          </p:cNvSpPr>
          <p:nvPr>
            <p:ph type="body" sz="quarter" idx="44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F64AF0FD-F2E1-8FF1-F023-A16C4BA5AA0B}"/>
              </a:ext>
            </a:extLst>
          </p:cNvPr>
          <p:cNvSpPr>
            <a:spLocks noGrp="1"/>
          </p:cNvSpPr>
          <p:nvPr>
            <p:ph type="body" sz="quarter" idx="37"/>
          </p:nvPr>
        </p:nvSpPr>
        <p:spPr>
          <a:xfrm>
            <a:off x="661906" y="11262458"/>
            <a:ext cx="10176236" cy="1162058"/>
          </a:xfrm>
        </p:spPr>
        <p:txBody>
          <a:bodyPr/>
          <a:lstStyle/>
          <a:p>
            <a:r>
              <a:rPr lang="pl-PL" dirty="0"/>
              <a:t>edukacyjnej</a:t>
            </a:r>
          </a:p>
        </p:txBody>
      </p:sp>
      <p:sp>
        <p:nvSpPr>
          <p:cNvPr id="6" name="Symbol zastępczy tekstu 5">
            <a:extLst>
              <a:ext uri="{FF2B5EF4-FFF2-40B4-BE49-F238E27FC236}">
                <a16:creationId xmlns:a16="http://schemas.microsoft.com/office/drawing/2014/main" id="{D50FDB32-890E-A374-4C58-CC33B0B275B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tekstu 6">
            <a:extLst>
              <a:ext uri="{FF2B5EF4-FFF2-40B4-BE49-F238E27FC236}">
                <a16:creationId xmlns:a16="http://schemas.microsoft.com/office/drawing/2014/main" id="{C1EB8B79-4856-8BD2-D67F-34A3B1B2CB1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8" name="Symbol zastępczy tekstu 7">
            <a:extLst>
              <a:ext uri="{FF2B5EF4-FFF2-40B4-BE49-F238E27FC236}">
                <a16:creationId xmlns:a16="http://schemas.microsoft.com/office/drawing/2014/main" id="{46061B73-84EE-E20E-4B95-BE6173DD747D}"/>
              </a:ext>
            </a:extLst>
          </p:cNvPr>
          <p:cNvSpPr>
            <a:spLocks noGrp="1"/>
          </p:cNvSpPr>
          <p:nvPr>
            <p:ph type="body" sz="quarter" idx="45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16" name="Symbol zastępczy obrazu 15">
            <a:extLst>
              <a:ext uri="{FF2B5EF4-FFF2-40B4-BE49-F238E27FC236}">
                <a16:creationId xmlns:a16="http://schemas.microsoft.com/office/drawing/2014/main" id="{3973F646-2AD5-F770-23E7-07F8E9AA4813}"/>
              </a:ext>
            </a:extLst>
          </p:cNvPr>
          <p:cNvPicPr>
            <a:picLocks noGrp="1" noChangeAspect="1"/>
          </p:cNvPicPr>
          <p:nvPr>
            <p:ph type="pic" sz="quarter" idx="46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863" t="-53827" r="-35291" b="-92892"/>
          <a:stretch/>
        </p:blipFill>
        <p:spPr>
          <a:xfrm>
            <a:off x="721198" y="14317945"/>
            <a:ext cx="2346325" cy="968692"/>
          </a:xfrm>
        </p:spPr>
      </p:pic>
      <p:pic>
        <p:nvPicPr>
          <p:cNvPr id="15" name="Symbol zastępczy obrazu 14" descr="Obraz zawierający stacjonarny, przyrząd do pisania, ołówek&#10;&#10;Opis wygenerowany automatycznie">
            <a:extLst>
              <a:ext uri="{FF2B5EF4-FFF2-40B4-BE49-F238E27FC236}">
                <a16:creationId xmlns:a16="http://schemas.microsoft.com/office/drawing/2014/main" id="{06A6D83D-40D2-0C57-BCF2-9AC87F0ECB1C}"/>
              </a:ext>
            </a:extLst>
          </p:cNvPr>
          <p:cNvPicPr>
            <a:picLocks noGrp="1" noChangeAspect="1"/>
          </p:cNvPicPr>
          <p:nvPr>
            <p:ph type="pic" sz="quarter" idx="47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287" t="-20006" r="2429" b="6408"/>
          <a:stretch/>
        </p:blipFill>
        <p:spPr>
          <a:xfrm>
            <a:off x="1804737" y="1853699"/>
            <a:ext cx="8449511" cy="8516938"/>
          </a:xfrm>
        </p:spPr>
      </p:pic>
    </p:spTree>
    <p:extLst>
      <p:ext uri="{BB962C8B-B14F-4D97-AF65-F5344CB8AC3E}">
        <p14:creationId xmlns:p14="http://schemas.microsoft.com/office/powerpoint/2010/main" val="215609159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Symbol zastępczy obrazu 16">
            <a:extLst>
              <a:ext uri="{FF2B5EF4-FFF2-40B4-BE49-F238E27FC236}">
                <a16:creationId xmlns:a16="http://schemas.microsoft.com/office/drawing/2014/main" id="{78EF4FBB-219A-384A-2BBE-481C38ED79A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427" t="-3591" r="-1" b="-1"/>
          <a:stretch/>
        </p:blipFill>
        <p:spPr>
          <a:xfrm>
            <a:off x="1419727" y="13546085"/>
            <a:ext cx="8930774" cy="4741915"/>
          </a:xfrm>
          <a:prstGeom prst="rect">
            <a:avLst/>
          </a:prstGeom>
        </p:spPr>
      </p:pic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04A0ABB3-54BA-7D37-6967-55B2ED3B83EC}"/>
              </a:ext>
            </a:extLst>
          </p:cNvPr>
          <p:cNvSpPr>
            <a:spLocks noGrp="1"/>
          </p:cNvSpPr>
          <p:nvPr>
            <p:ph type="body" sz="quarter" idx="44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F64AF0FD-F2E1-8FF1-F023-A16C4BA5AA0B}"/>
              </a:ext>
            </a:extLst>
          </p:cNvPr>
          <p:cNvSpPr>
            <a:spLocks noGrp="1"/>
          </p:cNvSpPr>
          <p:nvPr>
            <p:ph type="body" sz="quarter" idx="37"/>
          </p:nvPr>
        </p:nvSpPr>
        <p:spPr>
          <a:xfrm>
            <a:off x="661906" y="11262458"/>
            <a:ext cx="10176236" cy="1162058"/>
          </a:xfrm>
        </p:spPr>
        <p:txBody>
          <a:bodyPr/>
          <a:lstStyle/>
          <a:p>
            <a:r>
              <a:rPr lang="pl-PL" dirty="0"/>
              <a:t>energetycznej</a:t>
            </a:r>
          </a:p>
        </p:txBody>
      </p:sp>
      <p:sp>
        <p:nvSpPr>
          <p:cNvPr id="6" name="Symbol zastępczy tekstu 5">
            <a:extLst>
              <a:ext uri="{FF2B5EF4-FFF2-40B4-BE49-F238E27FC236}">
                <a16:creationId xmlns:a16="http://schemas.microsoft.com/office/drawing/2014/main" id="{D50FDB32-890E-A374-4C58-CC33B0B275B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tekstu 6">
            <a:extLst>
              <a:ext uri="{FF2B5EF4-FFF2-40B4-BE49-F238E27FC236}">
                <a16:creationId xmlns:a16="http://schemas.microsoft.com/office/drawing/2014/main" id="{C1EB8B79-4856-8BD2-D67F-34A3B1B2CB1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8" name="Symbol zastępczy tekstu 7">
            <a:extLst>
              <a:ext uri="{FF2B5EF4-FFF2-40B4-BE49-F238E27FC236}">
                <a16:creationId xmlns:a16="http://schemas.microsoft.com/office/drawing/2014/main" id="{46061B73-84EE-E20E-4B95-BE6173DD747D}"/>
              </a:ext>
            </a:extLst>
          </p:cNvPr>
          <p:cNvSpPr>
            <a:spLocks noGrp="1"/>
          </p:cNvSpPr>
          <p:nvPr>
            <p:ph type="body" sz="quarter" idx="45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16" name="Symbol zastępczy obrazu 15">
            <a:extLst>
              <a:ext uri="{FF2B5EF4-FFF2-40B4-BE49-F238E27FC236}">
                <a16:creationId xmlns:a16="http://schemas.microsoft.com/office/drawing/2014/main" id="{3973F646-2AD5-F770-23E7-07F8E9AA4813}"/>
              </a:ext>
            </a:extLst>
          </p:cNvPr>
          <p:cNvPicPr>
            <a:picLocks noGrp="1" noChangeAspect="1"/>
          </p:cNvPicPr>
          <p:nvPr>
            <p:ph type="pic" sz="quarter" idx="46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863" t="-53827" r="-35291" b="-92892"/>
          <a:stretch/>
        </p:blipFill>
        <p:spPr>
          <a:xfrm>
            <a:off x="721198" y="14317945"/>
            <a:ext cx="2346325" cy="968692"/>
          </a:xfrm>
        </p:spPr>
      </p:pic>
      <p:pic>
        <p:nvPicPr>
          <p:cNvPr id="23" name="Symbol zastępczy obrazu 22" descr="Obraz zawierający ogniwo słoneczne&#10;&#10;Opis wygenerowany automatycznie">
            <a:extLst>
              <a:ext uri="{FF2B5EF4-FFF2-40B4-BE49-F238E27FC236}">
                <a16:creationId xmlns:a16="http://schemas.microsoft.com/office/drawing/2014/main" id="{CA2EA154-9897-D42D-A119-C0014249D1B5}"/>
              </a:ext>
            </a:extLst>
          </p:cNvPr>
          <p:cNvPicPr>
            <a:picLocks noGrp="1" noChangeAspect="1"/>
          </p:cNvPicPr>
          <p:nvPr>
            <p:ph type="pic" sz="quarter" idx="47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252" t="-27305" r="-2112" b="-3667"/>
          <a:stretch/>
        </p:blipFill>
        <p:spPr>
          <a:xfrm>
            <a:off x="1311964" y="1901825"/>
            <a:ext cx="9137926" cy="8516938"/>
          </a:xfrm>
        </p:spPr>
      </p:pic>
    </p:spTree>
    <p:extLst>
      <p:ext uri="{BB962C8B-B14F-4D97-AF65-F5344CB8AC3E}">
        <p14:creationId xmlns:p14="http://schemas.microsoft.com/office/powerpoint/2010/main" val="167087700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Symbol zastępczy obrazu 16">
            <a:extLst>
              <a:ext uri="{FF2B5EF4-FFF2-40B4-BE49-F238E27FC236}">
                <a16:creationId xmlns:a16="http://schemas.microsoft.com/office/drawing/2014/main" id="{78EF4FBB-219A-384A-2BBE-481C38ED79A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427" t="-3591" r="-1" b="-1"/>
          <a:stretch/>
        </p:blipFill>
        <p:spPr>
          <a:xfrm>
            <a:off x="1419727" y="13546085"/>
            <a:ext cx="8930774" cy="4741915"/>
          </a:xfrm>
          <a:prstGeom prst="rect">
            <a:avLst/>
          </a:prstGeom>
        </p:spPr>
      </p:pic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04A0ABB3-54BA-7D37-6967-55B2ED3B83EC}"/>
              </a:ext>
            </a:extLst>
          </p:cNvPr>
          <p:cNvSpPr>
            <a:spLocks noGrp="1"/>
          </p:cNvSpPr>
          <p:nvPr>
            <p:ph type="body" sz="quarter" idx="44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F64AF0FD-F2E1-8FF1-F023-A16C4BA5AA0B}"/>
              </a:ext>
            </a:extLst>
          </p:cNvPr>
          <p:cNvSpPr>
            <a:spLocks noGrp="1"/>
          </p:cNvSpPr>
          <p:nvPr>
            <p:ph type="body" sz="quarter" idx="37"/>
          </p:nvPr>
        </p:nvSpPr>
        <p:spPr>
          <a:xfrm>
            <a:off x="661906" y="11262458"/>
            <a:ext cx="10176236" cy="1162058"/>
          </a:xfrm>
        </p:spPr>
        <p:txBody>
          <a:bodyPr/>
          <a:lstStyle/>
          <a:p>
            <a:r>
              <a:rPr lang="pl-PL" sz="8200" spc="-300" dirty="0"/>
              <a:t>gastronomicznej</a:t>
            </a:r>
          </a:p>
        </p:txBody>
      </p:sp>
      <p:sp>
        <p:nvSpPr>
          <p:cNvPr id="6" name="Symbol zastępczy tekstu 5">
            <a:extLst>
              <a:ext uri="{FF2B5EF4-FFF2-40B4-BE49-F238E27FC236}">
                <a16:creationId xmlns:a16="http://schemas.microsoft.com/office/drawing/2014/main" id="{D50FDB32-890E-A374-4C58-CC33B0B275B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tekstu 6">
            <a:extLst>
              <a:ext uri="{FF2B5EF4-FFF2-40B4-BE49-F238E27FC236}">
                <a16:creationId xmlns:a16="http://schemas.microsoft.com/office/drawing/2014/main" id="{C1EB8B79-4856-8BD2-D67F-34A3B1B2CB1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8" name="Symbol zastępczy tekstu 7">
            <a:extLst>
              <a:ext uri="{FF2B5EF4-FFF2-40B4-BE49-F238E27FC236}">
                <a16:creationId xmlns:a16="http://schemas.microsoft.com/office/drawing/2014/main" id="{46061B73-84EE-E20E-4B95-BE6173DD747D}"/>
              </a:ext>
            </a:extLst>
          </p:cNvPr>
          <p:cNvSpPr>
            <a:spLocks noGrp="1"/>
          </p:cNvSpPr>
          <p:nvPr>
            <p:ph type="body" sz="quarter" idx="45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16" name="Symbol zastępczy obrazu 15">
            <a:extLst>
              <a:ext uri="{FF2B5EF4-FFF2-40B4-BE49-F238E27FC236}">
                <a16:creationId xmlns:a16="http://schemas.microsoft.com/office/drawing/2014/main" id="{3973F646-2AD5-F770-23E7-07F8E9AA4813}"/>
              </a:ext>
            </a:extLst>
          </p:cNvPr>
          <p:cNvPicPr>
            <a:picLocks noGrp="1" noChangeAspect="1"/>
          </p:cNvPicPr>
          <p:nvPr>
            <p:ph type="pic" sz="quarter" idx="46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863" t="-53827" r="-35291" b="-92892"/>
          <a:stretch/>
        </p:blipFill>
        <p:spPr>
          <a:xfrm>
            <a:off x="721198" y="14317945"/>
            <a:ext cx="2346325" cy="968692"/>
          </a:xfrm>
        </p:spPr>
      </p:pic>
      <p:pic>
        <p:nvPicPr>
          <p:cNvPr id="18" name="Symbol zastępczy obrazu 17" descr="Obraz zawierający meble, stół, stół w jadalni&#10;&#10;Opis wygenerowany automatycznie">
            <a:extLst>
              <a:ext uri="{FF2B5EF4-FFF2-40B4-BE49-F238E27FC236}">
                <a16:creationId xmlns:a16="http://schemas.microsoft.com/office/drawing/2014/main" id="{4FB3537D-C1C7-BC6D-2D5C-92FAEB53029C}"/>
              </a:ext>
            </a:extLst>
          </p:cNvPr>
          <p:cNvPicPr>
            <a:picLocks noGrp="1" noChangeAspect="1"/>
          </p:cNvPicPr>
          <p:nvPr>
            <p:ph type="pic" sz="quarter" idx="47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386" t="-32719" r="1720" b="17311"/>
          <a:stretch/>
        </p:blipFill>
        <p:spPr>
          <a:xfrm>
            <a:off x="2532186" y="1843210"/>
            <a:ext cx="7654192" cy="8516938"/>
          </a:xfrm>
        </p:spPr>
      </p:pic>
    </p:spTree>
    <p:extLst>
      <p:ext uri="{BB962C8B-B14F-4D97-AF65-F5344CB8AC3E}">
        <p14:creationId xmlns:p14="http://schemas.microsoft.com/office/powerpoint/2010/main" val="81104420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Symbol zastępczy obrazu 16">
            <a:extLst>
              <a:ext uri="{FF2B5EF4-FFF2-40B4-BE49-F238E27FC236}">
                <a16:creationId xmlns:a16="http://schemas.microsoft.com/office/drawing/2014/main" id="{78EF4FBB-219A-384A-2BBE-481C38ED79A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427" t="-3591" r="-1" b="-1"/>
          <a:stretch/>
        </p:blipFill>
        <p:spPr>
          <a:xfrm>
            <a:off x="1419727" y="13546085"/>
            <a:ext cx="8930774" cy="4741915"/>
          </a:xfrm>
          <a:prstGeom prst="rect">
            <a:avLst/>
          </a:prstGeom>
        </p:spPr>
      </p:pic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04A0ABB3-54BA-7D37-6967-55B2ED3B83EC}"/>
              </a:ext>
            </a:extLst>
          </p:cNvPr>
          <p:cNvSpPr>
            <a:spLocks noGrp="1"/>
          </p:cNvSpPr>
          <p:nvPr>
            <p:ph type="body" sz="quarter" idx="44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F64AF0FD-F2E1-8FF1-F023-A16C4BA5AA0B}"/>
              </a:ext>
            </a:extLst>
          </p:cNvPr>
          <p:cNvSpPr>
            <a:spLocks noGrp="1"/>
          </p:cNvSpPr>
          <p:nvPr>
            <p:ph type="body" sz="quarter" idx="37"/>
          </p:nvPr>
        </p:nvSpPr>
        <p:spPr>
          <a:xfrm>
            <a:off x="661906" y="11262458"/>
            <a:ext cx="10176236" cy="1162058"/>
          </a:xfrm>
        </p:spPr>
        <p:txBody>
          <a:bodyPr/>
          <a:lstStyle/>
          <a:p>
            <a:r>
              <a:rPr lang="pl-PL" sz="8200" spc="-300" dirty="0"/>
              <a:t>gastronomicznej</a:t>
            </a:r>
          </a:p>
        </p:txBody>
      </p:sp>
      <p:sp>
        <p:nvSpPr>
          <p:cNvPr id="6" name="Symbol zastępczy tekstu 5">
            <a:extLst>
              <a:ext uri="{FF2B5EF4-FFF2-40B4-BE49-F238E27FC236}">
                <a16:creationId xmlns:a16="http://schemas.microsoft.com/office/drawing/2014/main" id="{D50FDB32-890E-A374-4C58-CC33B0B275B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tekstu 6">
            <a:extLst>
              <a:ext uri="{FF2B5EF4-FFF2-40B4-BE49-F238E27FC236}">
                <a16:creationId xmlns:a16="http://schemas.microsoft.com/office/drawing/2014/main" id="{C1EB8B79-4856-8BD2-D67F-34A3B1B2CB1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8" name="Symbol zastępczy tekstu 7">
            <a:extLst>
              <a:ext uri="{FF2B5EF4-FFF2-40B4-BE49-F238E27FC236}">
                <a16:creationId xmlns:a16="http://schemas.microsoft.com/office/drawing/2014/main" id="{46061B73-84EE-E20E-4B95-BE6173DD747D}"/>
              </a:ext>
            </a:extLst>
          </p:cNvPr>
          <p:cNvSpPr>
            <a:spLocks noGrp="1"/>
          </p:cNvSpPr>
          <p:nvPr>
            <p:ph type="body" sz="quarter" idx="45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16" name="Symbol zastępczy obrazu 15">
            <a:extLst>
              <a:ext uri="{FF2B5EF4-FFF2-40B4-BE49-F238E27FC236}">
                <a16:creationId xmlns:a16="http://schemas.microsoft.com/office/drawing/2014/main" id="{3973F646-2AD5-F770-23E7-07F8E9AA4813}"/>
              </a:ext>
            </a:extLst>
          </p:cNvPr>
          <p:cNvPicPr>
            <a:picLocks noGrp="1" noChangeAspect="1"/>
          </p:cNvPicPr>
          <p:nvPr>
            <p:ph type="pic" sz="quarter" idx="46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863" t="-53827" r="-35291" b="-92892"/>
          <a:stretch/>
        </p:blipFill>
        <p:spPr>
          <a:xfrm>
            <a:off x="721198" y="14317945"/>
            <a:ext cx="2346325" cy="968692"/>
          </a:xfrm>
        </p:spPr>
      </p:pic>
      <p:pic>
        <p:nvPicPr>
          <p:cNvPr id="15" name="Symbol zastępczy obrazu 14" descr="Obraz zawierający wózek ręczny, transport&#10;&#10;Opis wygenerowany automatycznie">
            <a:extLst>
              <a:ext uri="{FF2B5EF4-FFF2-40B4-BE49-F238E27FC236}">
                <a16:creationId xmlns:a16="http://schemas.microsoft.com/office/drawing/2014/main" id="{A67D6EEB-3D6D-13C3-F24A-8E00A1DD50E2}"/>
              </a:ext>
            </a:extLst>
          </p:cNvPr>
          <p:cNvPicPr>
            <a:picLocks noGrp="1" noChangeAspect="1"/>
          </p:cNvPicPr>
          <p:nvPr>
            <p:ph type="pic" sz="quarter" idx="47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31" t="-3521" r="479" b="-2465"/>
          <a:stretch/>
        </p:blipFill>
        <p:spPr>
          <a:xfrm>
            <a:off x="2098963" y="2512118"/>
            <a:ext cx="8230755" cy="8516938"/>
          </a:xfrm>
        </p:spPr>
      </p:pic>
    </p:spTree>
    <p:extLst>
      <p:ext uri="{BB962C8B-B14F-4D97-AF65-F5344CB8AC3E}">
        <p14:creationId xmlns:p14="http://schemas.microsoft.com/office/powerpoint/2010/main" val="101496731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Symbol zastępczy obrazu 16">
            <a:extLst>
              <a:ext uri="{FF2B5EF4-FFF2-40B4-BE49-F238E27FC236}">
                <a16:creationId xmlns:a16="http://schemas.microsoft.com/office/drawing/2014/main" id="{78EF4FBB-219A-384A-2BBE-481C38ED79A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427" t="-3591" r="-1" b="-1"/>
          <a:stretch/>
        </p:blipFill>
        <p:spPr>
          <a:xfrm>
            <a:off x="1419727" y="13546085"/>
            <a:ext cx="8930774" cy="4741915"/>
          </a:xfrm>
          <a:prstGeom prst="rect">
            <a:avLst/>
          </a:prstGeom>
        </p:spPr>
      </p:pic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04A0ABB3-54BA-7D37-6967-55B2ED3B83EC}"/>
              </a:ext>
            </a:extLst>
          </p:cNvPr>
          <p:cNvSpPr>
            <a:spLocks noGrp="1"/>
          </p:cNvSpPr>
          <p:nvPr>
            <p:ph type="body" sz="quarter" idx="44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F64AF0FD-F2E1-8FF1-F023-A16C4BA5AA0B}"/>
              </a:ext>
            </a:extLst>
          </p:cNvPr>
          <p:cNvSpPr>
            <a:spLocks noGrp="1"/>
          </p:cNvSpPr>
          <p:nvPr>
            <p:ph type="body" sz="quarter" idx="37"/>
          </p:nvPr>
        </p:nvSpPr>
        <p:spPr>
          <a:xfrm>
            <a:off x="661906" y="11262458"/>
            <a:ext cx="10176236" cy="1162058"/>
          </a:xfrm>
        </p:spPr>
        <p:txBody>
          <a:bodyPr/>
          <a:lstStyle/>
          <a:p>
            <a:r>
              <a:rPr lang="pl-PL" sz="8200" dirty="0"/>
              <a:t>motoryzacyjnej</a:t>
            </a:r>
          </a:p>
        </p:txBody>
      </p:sp>
      <p:sp>
        <p:nvSpPr>
          <p:cNvPr id="6" name="Symbol zastępczy tekstu 5">
            <a:extLst>
              <a:ext uri="{FF2B5EF4-FFF2-40B4-BE49-F238E27FC236}">
                <a16:creationId xmlns:a16="http://schemas.microsoft.com/office/drawing/2014/main" id="{D50FDB32-890E-A374-4C58-CC33B0B275B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tekstu 6">
            <a:extLst>
              <a:ext uri="{FF2B5EF4-FFF2-40B4-BE49-F238E27FC236}">
                <a16:creationId xmlns:a16="http://schemas.microsoft.com/office/drawing/2014/main" id="{C1EB8B79-4856-8BD2-D67F-34A3B1B2CB1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8" name="Symbol zastępczy tekstu 7">
            <a:extLst>
              <a:ext uri="{FF2B5EF4-FFF2-40B4-BE49-F238E27FC236}">
                <a16:creationId xmlns:a16="http://schemas.microsoft.com/office/drawing/2014/main" id="{46061B73-84EE-E20E-4B95-BE6173DD747D}"/>
              </a:ext>
            </a:extLst>
          </p:cNvPr>
          <p:cNvSpPr>
            <a:spLocks noGrp="1"/>
          </p:cNvSpPr>
          <p:nvPr>
            <p:ph type="body" sz="quarter" idx="45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16" name="Symbol zastępczy obrazu 15">
            <a:extLst>
              <a:ext uri="{FF2B5EF4-FFF2-40B4-BE49-F238E27FC236}">
                <a16:creationId xmlns:a16="http://schemas.microsoft.com/office/drawing/2014/main" id="{3973F646-2AD5-F770-23E7-07F8E9AA4813}"/>
              </a:ext>
            </a:extLst>
          </p:cNvPr>
          <p:cNvPicPr>
            <a:picLocks noGrp="1" noChangeAspect="1"/>
          </p:cNvPicPr>
          <p:nvPr>
            <p:ph type="pic" sz="quarter" idx="46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863" t="-53827" r="-35291" b="-92892"/>
          <a:stretch/>
        </p:blipFill>
        <p:spPr>
          <a:xfrm>
            <a:off x="721198" y="14317945"/>
            <a:ext cx="2346325" cy="968692"/>
          </a:xfrm>
        </p:spPr>
      </p:pic>
      <p:pic>
        <p:nvPicPr>
          <p:cNvPr id="19" name="Symbol zastępczy obrazu 18" descr="Obraz zawierający samochód, czerwony, transport, dach&#10;&#10;Opis wygenerowany automatycznie">
            <a:extLst>
              <a:ext uri="{FF2B5EF4-FFF2-40B4-BE49-F238E27FC236}">
                <a16:creationId xmlns:a16="http://schemas.microsoft.com/office/drawing/2014/main" id="{8C3B3C57-8491-5C62-51F7-13ACBABDCF48}"/>
              </a:ext>
            </a:extLst>
          </p:cNvPr>
          <p:cNvPicPr>
            <a:picLocks noGrp="1" noChangeAspect="1"/>
          </p:cNvPicPr>
          <p:nvPr>
            <p:ph type="pic" sz="quarter" idx="47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0582" t="-53400" r="1527" b="4396"/>
          <a:stretch/>
        </p:blipFill>
        <p:spPr>
          <a:xfrm>
            <a:off x="-1" y="1901825"/>
            <a:ext cx="10350501" cy="8516938"/>
          </a:xfrm>
        </p:spPr>
      </p:pic>
    </p:spTree>
    <p:extLst>
      <p:ext uri="{BB962C8B-B14F-4D97-AF65-F5344CB8AC3E}">
        <p14:creationId xmlns:p14="http://schemas.microsoft.com/office/powerpoint/2010/main" val="322448175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Symbol zastępczy obrazu 16">
            <a:extLst>
              <a:ext uri="{FF2B5EF4-FFF2-40B4-BE49-F238E27FC236}">
                <a16:creationId xmlns:a16="http://schemas.microsoft.com/office/drawing/2014/main" id="{78EF4FBB-219A-384A-2BBE-481C38ED79A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427" t="-3591" r="-1" b="-1"/>
          <a:stretch/>
        </p:blipFill>
        <p:spPr>
          <a:xfrm>
            <a:off x="1419727" y="13546085"/>
            <a:ext cx="8930774" cy="4741915"/>
          </a:xfrm>
          <a:prstGeom prst="rect">
            <a:avLst/>
          </a:prstGeom>
        </p:spPr>
      </p:pic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04A0ABB3-54BA-7D37-6967-55B2ED3B83EC}"/>
              </a:ext>
            </a:extLst>
          </p:cNvPr>
          <p:cNvSpPr>
            <a:spLocks noGrp="1"/>
          </p:cNvSpPr>
          <p:nvPr>
            <p:ph type="body" sz="quarter" idx="44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F64AF0FD-F2E1-8FF1-F023-A16C4BA5AA0B}"/>
              </a:ext>
            </a:extLst>
          </p:cNvPr>
          <p:cNvSpPr>
            <a:spLocks noGrp="1"/>
          </p:cNvSpPr>
          <p:nvPr>
            <p:ph type="body" sz="quarter" idx="37"/>
          </p:nvPr>
        </p:nvSpPr>
        <p:spPr>
          <a:xfrm>
            <a:off x="661906" y="11262458"/>
            <a:ext cx="10176236" cy="1162058"/>
          </a:xfrm>
        </p:spPr>
        <p:txBody>
          <a:bodyPr/>
          <a:lstStyle/>
          <a:p>
            <a:r>
              <a:rPr lang="pl-PL" sz="8200" dirty="0"/>
              <a:t>odzieżowej</a:t>
            </a:r>
          </a:p>
        </p:txBody>
      </p:sp>
      <p:sp>
        <p:nvSpPr>
          <p:cNvPr id="6" name="Symbol zastępczy tekstu 5">
            <a:extLst>
              <a:ext uri="{FF2B5EF4-FFF2-40B4-BE49-F238E27FC236}">
                <a16:creationId xmlns:a16="http://schemas.microsoft.com/office/drawing/2014/main" id="{D50FDB32-890E-A374-4C58-CC33B0B275B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tekstu 6">
            <a:extLst>
              <a:ext uri="{FF2B5EF4-FFF2-40B4-BE49-F238E27FC236}">
                <a16:creationId xmlns:a16="http://schemas.microsoft.com/office/drawing/2014/main" id="{C1EB8B79-4856-8BD2-D67F-34A3B1B2CB1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8" name="Symbol zastępczy tekstu 7">
            <a:extLst>
              <a:ext uri="{FF2B5EF4-FFF2-40B4-BE49-F238E27FC236}">
                <a16:creationId xmlns:a16="http://schemas.microsoft.com/office/drawing/2014/main" id="{46061B73-84EE-E20E-4B95-BE6173DD747D}"/>
              </a:ext>
            </a:extLst>
          </p:cNvPr>
          <p:cNvSpPr>
            <a:spLocks noGrp="1"/>
          </p:cNvSpPr>
          <p:nvPr>
            <p:ph type="body" sz="quarter" idx="45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16" name="Symbol zastępczy obrazu 15">
            <a:extLst>
              <a:ext uri="{FF2B5EF4-FFF2-40B4-BE49-F238E27FC236}">
                <a16:creationId xmlns:a16="http://schemas.microsoft.com/office/drawing/2014/main" id="{3973F646-2AD5-F770-23E7-07F8E9AA4813}"/>
              </a:ext>
            </a:extLst>
          </p:cNvPr>
          <p:cNvPicPr>
            <a:picLocks noGrp="1" noChangeAspect="1"/>
          </p:cNvPicPr>
          <p:nvPr>
            <p:ph type="pic" sz="quarter" idx="46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863" t="-53827" r="-35291" b="-92892"/>
          <a:stretch/>
        </p:blipFill>
        <p:spPr>
          <a:xfrm>
            <a:off x="721198" y="14317945"/>
            <a:ext cx="2346325" cy="968692"/>
          </a:xfrm>
        </p:spPr>
      </p:pic>
      <p:pic>
        <p:nvPicPr>
          <p:cNvPr id="15" name="Symbol zastępczy obrazu 14">
            <a:extLst>
              <a:ext uri="{FF2B5EF4-FFF2-40B4-BE49-F238E27FC236}">
                <a16:creationId xmlns:a16="http://schemas.microsoft.com/office/drawing/2014/main" id="{9C5324CB-A0B8-3C99-5EE0-B5E233814618}"/>
              </a:ext>
            </a:extLst>
          </p:cNvPr>
          <p:cNvPicPr>
            <a:picLocks noGrp="1" noChangeAspect="1"/>
          </p:cNvPicPr>
          <p:nvPr>
            <p:ph type="pic" sz="quarter" idx="47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271" t="-7697" r="-1028" b="6807"/>
          <a:stretch/>
        </p:blipFill>
        <p:spPr>
          <a:xfrm>
            <a:off x="3045114" y="332508"/>
            <a:ext cx="7346950" cy="10896701"/>
          </a:xfrm>
        </p:spPr>
      </p:pic>
    </p:spTree>
    <p:extLst>
      <p:ext uri="{BB962C8B-B14F-4D97-AF65-F5344CB8AC3E}">
        <p14:creationId xmlns:p14="http://schemas.microsoft.com/office/powerpoint/2010/main" val="88685021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Symbol zastępczy obrazu 16">
            <a:extLst>
              <a:ext uri="{FF2B5EF4-FFF2-40B4-BE49-F238E27FC236}">
                <a16:creationId xmlns:a16="http://schemas.microsoft.com/office/drawing/2014/main" id="{78EF4FBB-219A-384A-2BBE-481C38ED79A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427" t="-3591" r="-1" b="-1"/>
          <a:stretch/>
        </p:blipFill>
        <p:spPr>
          <a:xfrm>
            <a:off x="1419727" y="13546085"/>
            <a:ext cx="8930774" cy="4741915"/>
          </a:xfrm>
          <a:prstGeom prst="rect">
            <a:avLst/>
          </a:prstGeom>
        </p:spPr>
      </p:pic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04A0ABB3-54BA-7D37-6967-55B2ED3B83EC}"/>
              </a:ext>
            </a:extLst>
          </p:cNvPr>
          <p:cNvSpPr>
            <a:spLocks noGrp="1"/>
          </p:cNvSpPr>
          <p:nvPr>
            <p:ph type="body" sz="quarter" idx="44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F64AF0FD-F2E1-8FF1-F023-A16C4BA5AA0B}"/>
              </a:ext>
            </a:extLst>
          </p:cNvPr>
          <p:cNvSpPr>
            <a:spLocks noGrp="1"/>
          </p:cNvSpPr>
          <p:nvPr>
            <p:ph type="body" sz="quarter" idx="37"/>
          </p:nvPr>
        </p:nvSpPr>
        <p:spPr>
          <a:xfrm>
            <a:off x="661906" y="11262458"/>
            <a:ext cx="10176236" cy="1162058"/>
          </a:xfrm>
        </p:spPr>
        <p:txBody>
          <a:bodyPr/>
          <a:lstStyle/>
          <a:p>
            <a:r>
              <a:rPr lang="pl-PL" sz="8200" dirty="0"/>
              <a:t>ślubnej</a:t>
            </a:r>
          </a:p>
        </p:txBody>
      </p:sp>
      <p:sp>
        <p:nvSpPr>
          <p:cNvPr id="6" name="Symbol zastępczy tekstu 5">
            <a:extLst>
              <a:ext uri="{FF2B5EF4-FFF2-40B4-BE49-F238E27FC236}">
                <a16:creationId xmlns:a16="http://schemas.microsoft.com/office/drawing/2014/main" id="{D50FDB32-890E-A374-4C58-CC33B0B275B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tekstu 6">
            <a:extLst>
              <a:ext uri="{FF2B5EF4-FFF2-40B4-BE49-F238E27FC236}">
                <a16:creationId xmlns:a16="http://schemas.microsoft.com/office/drawing/2014/main" id="{C1EB8B79-4856-8BD2-D67F-34A3B1B2CB1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8" name="Symbol zastępczy tekstu 7">
            <a:extLst>
              <a:ext uri="{FF2B5EF4-FFF2-40B4-BE49-F238E27FC236}">
                <a16:creationId xmlns:a16="http://schemas.microsoft.com/office/drawing/2014/main" id="{46061B73-84EE-E20E-4B95-BE6173DD747D}"/>
              </a:ext>
            </a:extLst>
          </p:cNvPr>
          <p:cNvSpPr>
            <a:spLocks noGrp="1"/>
          </p:cNvSpPr>
          <p:nvPr>
            <p:ph type="body" sz="quarter" idx="45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16" name="Symbol zastępczy obrazu 15">
            <a:extLst>
              <a:ext uri="{FF2B5EF4-FFF2-40B4-BE49-F238E27FC236}">
                <a16:creationId xmlns:a16="http://schemas.microsoft.com/office/drawing/2014/main" id="{3973F646-2AD5-F770-23E7-07F8E9AA4813}"/>
              </a:ext>
            </a:extLst>
          </p:cNvPr>
          <p:cNvPicPr>
            <a:picLocks noGrp="1" noChangeAspect="1"/>
          </p:cNvPicPr>
          <p:nvPr>
            <p:ph type="pic" sz="quarter" idx="46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863" t="-53827" r="-35291" b="-92892"/>
          <a:stretch/>
        </p:blipFill>
        <p:spPr>
          <a:xfrm>
            <a:off x="721198" y="14317945"/>
            <a:ext cx="2346325" cy="968692"/>
          </a:xfrm>
        </p:spPr>
      </p:pic>
      <p:pic>
        <p:nvPicPr>
          <p:cNvPr id="10" name="Symbol zastępczy obrazu 9" descr="Obraz zawierający kubek, kawa, kubek do kawy, zastawa stołowa&#10;&#10;Opis wygenerowany automatycznie">
            <a:extLst>
              <a:ext uri="{FF2B5EF4-FFF2-40B4-BE49-F238E27FC236}">
                <a16:creationId xmlns:a16="http://schemas.microsoft.com/office/drawing/2014/main" id="{FEF6DBF9-3082-E5CF-0B7A-769CC028F9E6}"/>
              </a:ext>
            </a:extLst>
          </p:cNvPr>
          <p:cNvPicPr>
            <a:picLocks noGrp="1" noChangeAspect="1"/>
          </p:cNvPicPr>
          <p:nvPr>
            <p:ph type="pic" sz="quarter" idx="47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14" t="-58940" r="-2357" b="10091"/>
          <a:stretch/>
        </p:blipFill>
        <p:spPr>
          <a:xfrm>
            <a:off x="2286002" y="2109645"/>
            <a:ext cx="8271162" cy="8516938"/>
          </a:xfrm>
        </p:spPr>
      </p:pic>
    </p:spTree>
    <p:extLst>
      <p:ext uri="{BB962C8B-B14F-4D97-AF65-F5344CB8AC3E}">
        <p14:creationId xmlns:p14="http://schemas.microsoft.com/office/powerpoint/2010/main" val="205078019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Symbol zastępczy obrazu 16">
            <a:extLst>
              <a:ext uri="{FF2B5EF4-FFF2-40B4-BE49-F238E27FC236}">
                <a16:creationId xmlns:a16="http://schemas.microsoft.com/office/drawing/2014/main" id="{78EF4FBB-219A-384A-2BBE-481C38ED79A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427" t="-3591" r="-1" b="-1"/>
          <a:stretch/>
        </p:blipFill>
        <p:spPr>
          <a:xfrm>
            <a:off x="1419727" y="13546085"/>
            <a:ext cx="8930774" cy="4741915"/>
          </a:xfrm>
          <a:prstGeom prst="rect">
            <a:avLst/>
          </a:prstGeom>
        </p:spPr>
      </p:pic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04A0ABB3-54BA-7D37-6967-55B2ED3B83EC}"/>
              </a:ext>
            </a:extLst>
          </p:cNvPr>
          <p:cNvSpPr>
            <a:spLocks noGrp="1"/>
          </p:cNvSpPr>
          <p:nvPr>
            <p:ph type="body" sz="quarter" idx="44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F64AF0FD-F2E1-8FF1-F023-A16C4BA5AA0B}"/>
              </a:ext>
            </a:extLst>
          </p:cNvPr>
          <p:cNvSpPr>
            <a:spLocks noGrp="1"/>
          </p:cNvSpPr>
          <p:nvPr>
            <p:ph type="body" sz="quarter" idx="37"/>
          </p:nvPr>
        </p:nvSpPr>
        <p:spPr>
          <a:xfrm>
            <a:off x="661906" y="11262458"/>
            <a:ext cx="10176236" cy="1162058"/>
          </a:xfrm>
        </p:spPr>
        <p:txBody>
          <a:bodyPr/>
          <a:lstStyle/>
          <a:p>
            <a:r>
              <a:rPr lang="pl-PL" sz="8200" dirty="0"/>
              <a:t>transportowej</a:t>
            </a:r>
          </a:p>
        </p:txBody>
      </p:sp>
      <p:sp>
        <p:nvSpPr>
          <p:cNvPr id="6" name="Symbol zastępczy tekstu 5">
            <a:extLst>
              <a:ext uri="{FF2B5EF4-FFF2-40B4-BE49-F238E27FC236}">
                <a16:creationId xmlns:a16="http://schemas.microsoft.com/office/drawing/2014/main" id="{D50FDB32-890E-A374-4C58-CC33B0B275B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tekstu 6">
            <a:extLst>
              <a:ext uri="{FF2B5EF4-FFF2-40B4-BE49-F238E27FC236}">
                <a16:creationId xmlns:a16="http://schemas.microsoft.com/office/drawing/2014/main" id="{C1EB8B79-4856-8BD2-D67F-34A3B1B2CB1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8" name="Symbol zastępczy tekstu 7">
            <a:extLst>
              <a:ext uri="{FF2B5EF4-FFF2-40B4-BE49-F238E27FC236}">
                <a16:creationId xmlns:a16="http://schemas.microsoft.com/office/drawing/2014/main" id="{46061B73-84EE-E20E-4B95-BE6173DD747D}"/>
              </a:ext>
            </a:extLst>
          </p:cNvPr>
          <p:cNvSpPr>
            <a:spLocks noGrp="1"/>
          </p:cNvSpPr>
          <p:nvPr>
            <p:ph type="body" sz="quarter" idx="45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16" name="Symbol zastępczy obrazu 15">
            <a:extLst>
              <a:ext uri="{FF2B5EF4-FFF2-40B4-BE49-F238E27FC236}">
                <a16:creationId xmlns:a16="http://schemas.microsoft.com/office/drawing/2014/main" id="{3973F646-2AD5-F770-23E7-07F8E9AA4813}"/>
              </a:ext>
            </a:extLst>
          </p:cNvPr>
          <p:cNvPicPr>
            <a:picLocks noGrp="1" noChangeAspect="1"/>
          </p:cNvPicPr>
          <p:nvPr>
            <p:ph type="pic" sz="quarter" idx="46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863" t="-53827" r="-35291" b="-92892"/>
          <a:stretch/>
        </p:blipFill>
        <p:spPr>
          <a:xfrm>
            <a:off x="721198" y="14317945"/>
            <a:ext cx="2346325" cy="968692"/>
          </a:xfrm>
        </p:spPr>
      </p:pic>
      <p:pic>
        <p:nvPicPr>
          <p:cNvPr id="17" name="Symbol zastępczy obrazu 16" descr="Obraz zawierający ciężarówka, na wolnym powietrzu, transport&#10;&#10;Opis wygenerowany automatycznie">
            <a:extLst>
              <a:ext uri="{FF2B5EF4-FFF2-40B4-BE49-F238E27FC236}">
                <a16:creationId xmlns:a16="http://schemas.microsoft.com/office/drawing/2014/main" id="{58BAC254-51F7-3095-BB43-04D4EA0C51E1}"/>
              </a:ext>
            </a:extLst>
          </p:cNvPr>
          <p:cNvPicPr>
            <a:picLocks noGrp="1" noChangeAspect="1"/>
          </p:cNvPicPr>
          <p:nvPr>
            <p:ph type="pic" sz="quarter" idx="47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42" t="-20734" b="-5345"/>
          <a:stretch/>
        </p:blipFill>
        <p:spPr>
          <a:xfrm>
            <a:off x="0" y="1984999"/>
            <a:ext cx="10329718" cy="8516938"/>
          </a:xfrm>
        </p:spPr>
      </p:pic>
    </p:spTree>
    <p:extLst>
      <p:ext uri="{BB962C8B-B14F-4D97-AF65-F5344CB8AC3E}">
        <p14:creationId xmlns:p14="http://schemas.microsoft.com/office/powerpoint/2010/main" val="266460909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Symbol zastępczy obrazu 16">
            <a:extLst>
              <a:ext uri="{FF2B5EF4-FFF2-40B4-BE49-F238E27FC236}">
                <a16:creationId xmlns:a16="http://schemas.microsoft.com/office/drawing/2014/main" id="{78EF4FBB-219A-384A-2BBE-481C38ED79A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427" t="-3591" r="-1" b="-1"/>
          <a:stretch/>
        </p:blipFill>
        <p:spPr>
          <a:xfrm>
            <a:off x="1419727" y="13546085"/>
            <a:ext cx="8930774" cy="4741915"/>
          </a:xfrm>
          <a:prstGeom prst="rect">
            <a:avLst/>
          </a:prstGeom>
        </p:spPr>
      </p:pic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04A0ABB3-54BA-7D37-6967-55B2ED3B83EC}"/>
              </a:ext>
            </a:extLst>
          </p:cNvPr>
          <p:cNvSpPr>
            <a:spLocks noGrp="1"/>
          </p:cNvSpPr>
          <p:nvPr>
            <p:ph type="body" sz="quarter" idx="44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F64AF0FD-F2E1-8FF1-F023-A16C4BA5AA0B}"/>
              </a:ext>
            </a:extLst>
          </p:cNvPr>
          <p:cNvSpPr>
            <a:spLocks noGrp="1"/>
          </p:cNvSpPr>
          <p:nvPr>
            <p:ph type="body" sz="quarter" idx="37"/>
          </p:nvPr>
        </p:nvSpPr>
        <p:spPr>
          <a:xfrm>
            <a:off x="661906" y="11262458"/>
            <a:ext cx="10176236" cy="1162058"/>
          </a:xfrm>
        </p:spPr>
        <p:txBody>
          <a:bodyPr/>
          <a:lstStyle/>
          <a:p>
            <a:r>
              <a:rPr lang="pl-PL" sz="8200" dirty="0"/>
              <a:t>turystycznej</a:t>
            </a:r>
          </a:p>
        </p:txBody>
      </p:sp>
      <p:sp>
        <p:nvSpPr>
          <p:cNvPr id="6" name="Symbol zastępczy tekstu 5">
            <a:extLst>
              <a:ext uri="{FF2B5EF4-FFF2-40B4-BE49-F238E27FC236}">
                <a16:creationId xmlns:a16="http://schemas.microsoft.com/office/drawing/2014/main" id="{D50FDB32-890E-A374-4C58-CC33B0B275B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tekstu 6">
            <a:extLst>
              <a:ext uri="{FF2B5EF4-FFF2-40B4-BE49-F238E27FC236}">
                <a16:creationId xmlns:a16="http://schemas.microsoft.com/office/drawing/2014/main" id="{C1EB8B79-4856-8BD2-D67F-34A3B1B2CB1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8" name="Symbol zastępczy tekstu 7">
            <a:extLst>
              <a:ext uri="{FF2B5EF4-FFF2-40B4-BE49-F238E27FC236}">
                <a16:creationId xmlns:a16="http://schemas.microsoft.com/office/drawing/2014/main" id="{46061B73-84EE-E20E-4B95-BE6173DD747D}"/>
              </a:ext>
            </a:extLst>
          </p:cNvPr>
          <p:cNvSpPr>
            <a:spLocks noGrp="1"/>
          </p:cNvSpPr>
          <p:nvPr>
            <p:ph type="body" sz="quarter" idx="45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16" name="Symbol zastępczy obrazu 15">
            <a:extLst>
              <a:ext uri="{FF2B5EF4-FFF2-40B4-BE49-F238E27FC236}">
                <a16:creationId xmlns:a16="http://schemas.microsoft.com/office/drawing/2014/main" id="{3973F646-2AD5-F770-23E7-07F8E9AA4813}"/>
              </a:ext>
            </a:extLst>
          </p:cNvPr>
          <p:cNvPicPr>
            <a:picLocks noGrp="1" noChangeAspect="1"/>
          </p:cNvPicPr>
          <p:nvPr>
            <p:ph type="pic" sz="quarter" idx="46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863" t="-53827" r="-35291" b="-92892"/>
          <a:stretch/>
        </p:blipFill>
        <p:spPr>
          <a:xfrm>
            <a:off x="721198" y="14317945"/>
            <a:ext cx="2346325" cy="968692"/>
          </a:xfrm>
        </p:spPr>
      </p:pic>
      <p:pic>
        <p:nvPicPr>
          <p:cNvPr id="15" name="Symbol zastępczy obrazu 14" descr="Obraz zawierający kalendarz&#10;&#10;Opis wygenerowany automatycznie">
            <a:extLst>
              <a:ext uri="{FF2B5EF4-FFF2-40B4-BE49-F238E27FC236}">
                <a16:creationId xmlns:a16="http://schemas.microsoft.com/office/drawing/2014/main" id="{2D6907A6-2234-4149-7B20-77DA90AD0680}"/>
              </a:ext>
            </a:extLst>
          </p:cNvPr>
          <p:cNvPicPr>
            <a:picLocks noGrp="1" noChangeAspect="1"/>
          </p:cNvPicPr>
          <p:nvPr>
            <p:ph type="pic" sz="quarter" idx="47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5243" t="-36695" r="-1299" b="-10861"/>
          <a:stretch/>
        </p:blipFill>
        <p:spPr>
          <a:xfrm>
            <a:off x="900991" y="1860260"/>
            <a:ext cx="9491073" cy="10068503"/>
          </a:xfrm>
        </p:spPr>
      </p:pic>
    </p:spTree>
    <p:extLst>
      <p:ext uri="{BB962C8B-B14F-4D97-AF65-F5344CB8AC3E}">
        <p14:creationId xmlns:p14="http://schemas.microsoft.com/office/powerpoint/2010/main" val="8346850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Symbol zastępczy obrazu 16">
            <a:extLst>
              <a:ext uri="{FF2B5EF4-FFF2-40B4-BE49-F238E27FC236}">
                <a16:creationId xmlns:a16="http://schemas.microsoft.com/office/drawing/2014/main" id="{78EF4FBB-219A-384A-2BBE-481C38ED79A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427" t="-3591" r="-1" b="-1"/>
          <a:stretch/>
        </p:blipFill>
        <p:spPr>
          <a:xfrm>
            <a:off x="1419727" y="13546085"/>
            <a:ext cx="8930774" cy="4741915"/>
          </a:xfrm>
          <a:prstGeom prst="rect">
            <a:avLst/>
          </a:prstGeom>
        </p:spPr>
      </p:pic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04A0ABB3-54BA-7D37-6967-55B2ED3B83EC}"/>
              </a:ext>
            </a:extLst>
          </p:cNvPr>
          <p:cNvSpPr>
            <a:spLocks noGrp="1"/>
          </p:cNvSpPr>
          <p:nvPr>
            <p:ph type="body" sz="quarter" idx="44"/>
          </p:nvPr>
        </p:nvSpPr>
        <p:spPr>
          <a:xfrm>
            <a:off x="640615" y="8805384"/>
            <a:ext cx="9491073" cy="796499"/>
          </a:xfrm>
        </p:spPr>
        <p:txBody>
          <a:bodyPr/>
          <a:lstStyle/>
          <a:p>
            <a:endParaRPr lang="pl-PL" dirty="0"/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F64AF0FD-F2E1-8FF1-F023-A16C4BA5AA0B}"/>
              </a:ext>
            </a:extLst>
          </p:cNvPr>
          <p:cNvSpPr>
            <a:spLocks noGrp="1"/>
          </p:cNvSpPr>
          <p:nvPr>
            <p:ph type="body" sz="quarter" idx="37"/>
          </p:nvPr>
        </p:nvSpPr>
        <p:spPr>
          <a:xfrm>
            <a:off x="705874" y="9517149"/>
            <a:ext cx="8184150" cy="1162058"/>
          </a:xfrm>
        </p:spPr>
        <p:txBody>
          <a:bodyPr/>
          <a:lstStyle/>
          <a:p>
            <a:r>
              <a:rPr lang="pl-PL" dirty="0"/>
              <a:t>opieki</a:t>
            </a:r>
          </a:p>
        </p:txBody>
      </p:sp>
      <p:sp>
        <p:nvSpPr>
          <p:cNvPr id="6" name="Symbol zastępczy tekstu 5">
            <a:extLst>
              <a:ext uri="{FF2B5EF4-FFF2-40B4-BE49-F238E27FC236}">
                <a16:creationId xmlns:a16="http://schemas.microsoft.com/office/drawing/2014/main" id="{D50FDB32-890E-A374-4C58-CC33B0B275B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tekstu 6">
            <a:extLst>
              <a:ext uri="{FF2B5EF4-FFF2-40B4-BE49-F238E27FC236}">
                <a16:creationId xmlns:a16="http://schemas.microsoft.com/office/drawing/2014/main" id="{C1EB8B79-4856-8BD2-D67F-34A3B1B2CB1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8" name="Symbol zastępczy tekstu 7">
            <a:extLst>
              <a:ext uri="{FF2B5EF4-FFF2-40B4-BE49-F238E27FC236}">
                <a16:creationId xmlns:a16="http://schemas.microsoft.com/office/drawing/2014/main" id="{46061B73-84EE-E20E-4B95-BE6173DD747D}"/>
              </a:ext>
            </a:extLst>
          </p:cNvPr>
          <p:cNvSpPr>
            <a:spLocks noGrp="1"/>
          </p:cNvSpPr>
          <p:nvPr>
            <p:ph type="body" sz="quarter" idx="45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16" name="Symbol zastępczy obrazu 15">
            <a:extLst>
              <a:ext uri="{FF2B5EF4-FFF2-40B4-BE49-F238E27FC236}">
                <a16:creationId xmlns:a16="http://schemas.microsoft.com/office/drawing/2014/main" id="{3973F646-2AD5-F770-23E7-07F8E9AA4813}"/>
              </a:ext>
            </a:extLst>
          </p:cNvPr>
          <p:cNvPicPr>
            <a:picLocks noGrp="1" noChangeAspect="1"/>
          </p:cNvPicPr>
          <p:nvPr>
            <p:ph type="pic" sz="quarter" idx="46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863" t="-53827" r="-35291" b="-92892"/>
          <a:stretch/>
        </p:blipFill>
        <p:spPr>
          <a:xfrm>
            <a:off x="721198" y="14317945"/>
            <a:ext cx="2346325" cy="968692"/>
          </a:xfrm>
        </p:spPr>
      </p:pic>
      <p:sp>
        <p:nvSpPr>
          <p:cNvPr id="11" name="Symbol zastępczy tekstu 4">
            <a:extLst>
              <a:ext uri="{FF2B5EF4-FFF2-40B4-BE49-F238E27FC236}">
                <a16:creationId xmlns:a16="http://schemas.microsoft.com/office/drawing/2014/main" id="{8A205405-7520-F5CF-7C42-DF980C95085C}"/>
              </a:ext>
            </a:extLst>
          </p:cNvPr>
          <p:cNvSpPr txBox="1">
            <a:spLocks/>
          </p:cNvSpPr>
          <p:nvPr/>
        </p:nvSpPr>
        <p:spPr>
          <a:xfrm>
            <a:off x="670548" y="10770648"/>
            <a:ext cx="8184150" cy="1162058"/>
          </a:xfrm>
          <a:prstGeom prst="rect">
            <a:avLst/>
          </a:prstGeom>
        </p:spPr>
        <p:txBody>
          <a:bodyPr/>
          <a:lstStyle>
            <a:lvl1pPr marL="0" indent="0" algn="l" defTabSz="1035009" rtl="0" eaLnBrk="1" latinLnBrk="0" hangingPunct="1">
              <a:lnSpc>
                <a:spcPct val="90000"/>
              </a:lnSpc>
              <a:spcBef>
                <a:spcPts val="1132"/>
              </a:spcBef>
              <a:buFont typeface="Arial" panose="020B0604020202020204" pitchFamily="34" charset="0"/>
              <a:buNone/>
              <a:defRPr sz="9200" kern="1200" spc="0" baseline="0">
                <a:solidFill>
                  <a:srgbClr val="CF2030"/>
                </a:solidFill>
                <a:latin typeface="Arial Black" panose="020B0A04020102020204" pitchFamily="34" charset="0"/>
                <a:ea typeface="+mn-ea"/>
                <a:cs typeface="+mn-cs"/>
              </a:defRPr>
            </a:lvl1pPr>
            <a:lvl2pPr marL="517505" indent="0" algn="l" defTabSz="1035009" rtl="0" eaLnBrk="1" latinLnBrk="0" hangingPunct="1">
              <a:lnSpc>
                <a:spcPct val="90000"/>
              </a:lnSpc>
              <a:spcBef>
                <a:spcPts val="566"/>
              </a:spcBef>
              <a:buFont typeface="Arial" panose="020B0604020202020204" pitchFamily="34" charset="0"/>
              <a:buNone/>
              <a:defRPr sz="2717" kern="1200">
                <a:solidFill>
                  <a:schemeClr val="tx1"/>
                </a:solidFill>
                <a:latin typeface="Arial Black" panose="020B0A04020102020204" pitchFamily="34" charset="0"/>
                <a:ea typeface="+mn-ea"/>
                <a:cs typeface="+mn-cs"/>
              </a:defRPr>
            </a:lvl2pPr>
            <a:lvl3pPr marL="1035010" indent="0" algn="l" defTabSz="1035009" rtl="0" eaLnBrk="1" latinLnBrk="0" hangingPunct="1">
              <a:lnSpc>
                <a:spcPct val="90000"/>
              </a:lnSpc>
              <a:spcBef>
                <a:spcPts val="566"/>
              </a:spcBef>
              <a:buFont typeface="Arial" panose="020B0604020202020204" pitchFamily="34" charset="0"/>
              <a:buNone/>
              <a:defRPr sz="2264" kern="1200">
                <a:solidFill>
                  <a:schemeClr val="tx1"/>
                </a:solidFill>
                <a:latin typeface="Arial Black" panose="020B0A04020102020204" pitchFamily="34" charset="0"/>
                <a:ea typeface="+mn-ea"/>
                <a:cs typeface="+mn-cs"/>
              </a:defRPr>
            </a:lvl3pPr>
            <a:lvl4pPr marL="1552514" indent="0" algn="l" defTabSz="1035009" rtl="0" eaLnBrk="1" latinLnBrk="0" hangingPunct="1">
              <a:lnSpc>
                <a:spcPct val="90000"/>
              </a:lnSpc>
              <a:spcBef>
                <a:spcPts val="566"/>
              </a:spcBef>
              <a:buFont typeface="Arial" panose="020B0604020202020204" pitchFamily="34" charset="0"/>
              <a:buNone/>
              <a:defRPr sz="2037" kern="1200">
                <a:solidFill>
                  <a:schemeClr val="tx1"/>
                </a:solidFill>
                <a:latin typeface="Arial Black" panose="020B0A04020102020204" pitchFamily="34" charset="0"/>
                <a:ea typeface="+mn-ea"/>
                <a:cs typeface="+mn-cs"/>
              </a:defRPr>
            </a:lvl4pPr>
            <a:lvl5pPr marL="2070019" indent="0" algn="l" defTabSz="1035009" rtl="0" eaLnBrk="1" latinLnBrk="0" hangingPunct="1">
              <a:lnSpc>
                <a:spcPct val="90000"/>
              </a:lnSpc>
              <a:spcBef>
                <a:spcPts val="566"/>
              </a:spcBef>
              <a:buFont typeface="Arial" panose="020B0604020202020204" pitchFamily="34" charset="0"/>
              <a:buNone/>
              <a:defRPr sz="2037" kern="1200">
                <a:solidFill>
                  <a:schemeClr val="tx1"/>
                </a:solidFill>
                <a:latin typeface="Arial Black" panose="020B0A04020102020204" pitchFamily="34" charset="0"/>
                <a:ea typeface="+mn-ea"/>
                <a:cs typeface="+mn-cs"/>
              </a:defRPr>
            </a:lvl5pPr>
            <a:lvl6pPr marL="2846276" indent="-258752" algn="l" defTabSz="1035009" rtl="0" eaLnBrk="1" latinLnBrk="0" hangingPunct="1">
              <a:lnSpc>
                <a:spcPct val="90000"/>
              </a:lnSpc>
              <a:spcBef>
                <a:spcPts val="566"/>
              </a:spcBef>
              <a:buFont typeface="Arial" panose="020B0604020202020204" pitchFamily="34" charset="0"/>
              <a:buChar char="•"/>
              <a:defRPr sz="203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363780" indent="-258752" algn="l" defTabSz="1035009" rtl="0" eaLnBrk="1" latinLnBrk="0" hangingPunct="1">
              <a:lnSpc>
                <a:spcPct val="90000"/>
              </a:lnSpc>
              <a:spcBef>
                <a:spcPts val="566"/>
              </a:spcBef>
              <a:buFont typeface="Arial" panose="020B0604020202020204" pitchFamily="34" charset="0"/>
              <a:buChar char="•"/>
              <a:defRPr sz="203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81285" indent="-258752" algn="l" defTabSz="1035009" rtl="0" eaLnBrk="1" latinLnBrk="0" hangingPunct="1">
              <a:lnSpc>
                <a:spcPct val="90000"/>
              </a:lnSpc>
              <a:spcBef>
                <a:spcPts val="566"/>
              </a:spcBef>
              <a:buFont typeface="Arial" panose="020B0604020202020204" pitchFamily="34" charset="0"/>
              <a:buChar char="•"/>
              <a:defRPr sz="203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98790" indent="-258752" algn="l" defTabSz="1035009" rtl="0" eaLnBrk="1" latinLnBrk="0" hangingPunct="1">
              <a:lnSpc>
                <a:spcPct val="90000"/>
              </a:lnSpc>
              <a:spcBef>
                <a:spcPts val="566"/>
              </a:spcBef>
              <a:buFont typeface="Arial" panose="020B0604020202020204" pitchFamily="34" charset="0"/>
              <a:buChar char="•"/>
              <a:defRPr sz="203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dirty="0"/>
              <a:t>zdrowotnej</a:t>
            </a:r>
          </a:p>
        </p:txBody>
      </p:sp>
      <p:pic>
        <p:nvPicPr>
          <p:cNvPr id="10" name="Symbol zastępczy obrazu 9" descr="Obraz zawierający logo&#10;&#10;Opis wygenerowany automatycznie">
            <a:extLst>
              <a:ext uri="{FF2B5EF4-FFF2-40B4-BE49-F238E27FC236}">
                <a16:creationId xmlns:a16="http://schemas.microsoft.com/office/drawing/2014/main" id="{C48F3E0A-D051-BEE2-9505-47887EC0365E}"/>
              </a:ext>
            </a:extLst>
          </p:cNvPr>
          <p:cNvPicPr>
            <a:picLocks noGrp="1" noChangeAspect="1"/>
          </p:cNvPicPr>
          <p:nvPr>
            <p:ph type="pic" sz="quarter" idx="47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477" t="-19443" r="-5541" b="-2105"/>
          <a:stretch/>
        </p:blipFill>
        <p:spPr>
          <a:xfrm>
            <a:off x="2119749" y="1694005"/>
            <a:ext cx="8625609" cy="8516938"/>
          </a:xfrm>
        </p:spPr>
      </p:pic>
    </p:spTree>
    <p:extLst>
      <p:ext uri="{BB962C8B-B14F-4D97-AF65-F5344CB8AC3E}">
        <p14:creationId xmlns:p14="http://schemas.microsoft.com/office/powerpoint/2010/main" val="205246229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Symbol zastępczy obrazu 16">
            <a:extLst>
              <a:ext uri="{FF2B5EF4-FFF2-40B4-BE49-F238E27FC236}">
                <a16:creationId xmlns:a16="http://schemas.microsoft.com/office/drawing/2014/main" id="{78EF4FBB-219A-384A-2BBE-481C38ED79A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427" t="-3591" r="-1" b="-1"/>
          <a:stretch/>
        </p:blipFill>
        <p:spPr>
          <a:xfrm>
            <a:off x="1419727" y="13546085"/>
            <a:ext cx="8930774" cy="4741915"/>
          </a:xfrm>
          <a:prstGeom prst="rect">
            <a:avLst/>
          </a:prstGeom>
        </p:spPr>
      </p:pic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04A0ABB3-54BA-7D37-6967-55B2ED3B83EC}"/>
              </a:ext>
            </a:extLst>
          </p:cNvPr>
          <p:cNvSpPr>
            <a:spLocks noGrp="1"/>
          </p:cNvSpPr>
          <p:nvPr>
            <p:ph type="body" sz="quarter" idx="44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F64AF0FD-F2E1-8FF1-F023-A16C4BA5AA0B}"/>
              </a:ext>
            </a:extLst>
          </p:cNvPr>
          <p:cNvSpPr>
            <a:spLocks noGrp="1"/>
          </p:cNvSpPr>
          <p:nvPr>
            <p:ph type="body" sz="quarter" idx="37"/>
          </p:nvPr>
        </p:nvSpPr>
        <p:spPr>
          <a:xfrm>
            <a:off x="661906" y="11262458"/>
            <a:ext cx="10176236" cy="1162058"/>
          </a:xfrm>
        </p:spPr>
        <p:txBody>
          <a:bodyPr/>
          <a:lstStyle/>
          <a:p>
            <a:r>
              <a:rPr lang="pl-PL" sz="8200" dirty="0"/>
              <a:t>IT</a:t>
            </a:r>
          </a:p>
        </p:txBody>
      </p:sp>
      <p:sp>
        <p:nvSpPr>
          <p:cNvPr id="6" name="Symbol zastępczy tekstu 5">
            <a:extLst>
              <a:ext uri="{FF2B5EF4-FFF2-40B4-BE49-F238E27FC236}">
                <a16:creationId xmlns:a16="http://schemas.microsoft.com/office/drawing/2014/main" id="{D50FDB32-890E-A374-4C58-CC33B0B275B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tekstu 6">
            <a:extLst>
              <a:ext uri="{FF2B5EF4-FFF2-40B4-BE49-F238E27FC236}">
                <a16:creationId xmlns:a16="http://schemas.microsoft.com/office/drawing/2014/main" id="{C1EB8B79-4856-8BD2-D67F-34A3B1B2CB1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8" name="Symbol zastępczy tekstu 7">
            <a:extLst>
              <a:ext uri="{FF2B5EF4-FFF2-40B4-BE49-F238E27FC236}">
                <a16:creationId xmlns:a16="http://schemas.microsoft.com/office/drawing/2014/main" id="{46061B73-84EE-E20E-4B95-BE6173DD747D}"/>
              </a:ext>
            </a:extLst>
          </p:cNvPr>
          <p:cNvSpPr>
            <a:spLocks noGrp="1"/>
          </p:cNvSpPr>
          <p:nvPr>
            <p:ph type="body" sz="quarter" idx="45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16" name="Symbol zastępczy obrazu 15">
            <a:extLst>
              <a:ext uri="{FF2B5EF4-FFF2-40B4-BE49-F238E27FC236}">
                <a16:creationId xmlns:a16="http://schemas.microsoft.com/office/drawing/2014/main" id="{3973F646-2AD5-F770-23E7-07F8E9AA4813}"/>
              </a:ext>
            </a:extLst>
          </p:cNvPr>
          <p:cNvPicPr>
            <a:picLocks noGrp="1" noChangeAspect="1"/>
          </p:cNvPicPr>
          <p:nvPr>
            <p:ph type="pic" sz="quarter" idx="46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863" t="-53827" r="-35291" b="-92892"/>
          <a:stretch/>
        </p:blipFill>
        <p:spPr>
          <a:xfrm>
            <a:off x="721198" y="14317945"/>
            <a:ext cx="2346325" cy="968692"/>
          </a:xfrm>
        </p:spPr>
      </p:pic>
      <p:pic>
        <p:nvPicPr>
          <p:cNvPr id="17" name="Symbol zastępczy obrazu 16" descr="Obraz zawierający stół, podłoga, w pomieszczeniu, meble&#10;&#10;Opis wygenerowany automatycznie">
            <a:extLst>
              <a:ext uri="{FF2B5EF4-FFF2-40B4-BE49-F238E27FC236}">
                <a16:creationId xmlns:a16="http://schemas.microsoft.com/office/drawing/2014/main" id="{A3DE04C2-4F53-0B2A-AFA8-E1B1E21D4428}"/>
              </a:ext>
            </a:extLst>
          </p:cNvPr>
          <p:cNvPicPr>
            <a:picLocks noGrp="1" noChangeAspect="1"/>
          </p:cNvPicPr>
          <p:nvPr>
            <p:ph type="pic" sz="quarter" idx="47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3" t="-4077" b="-3385"/>
          <a:stretch/>
        </p:blipFill>
        <p:spPr>
          <a:xfrm>
            <a:off x="769938" y="2685789"/>
            <a:ext cx="9548811" cy="8516938"/>
          </a:xfrm>
        </p:spPr>
      </p:pic>
    </p:spTree>
    <p:extLst>
      <p:ext uri="{BB962C8B-B14F-4D97-AF65-F5344CB8AC3E}">
        <p14:creationId xmlns:p14="http://schemas.microsoft.com/office/powerpoint/2010/main" val="76165289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ekstu 1">
            <a:extLst>
              <a:ext uri="{FF2B5EF4-FFF2-40B4-BE49-F238E27FC236}">
                <a16:creationId xmlns:a16="http://schemas.microsoft.com/office/drawing/2014/main" id="{5DC50012-F71D-A186-549F-688D57C76319}"/>
              </a:ext>
            </a:extLst>
          </p:cNvPr>
          <p:cNvSpPr>
            <a:spLocks noGrp="1"/>
          </p:cNvSpPr>
          <p:nvPr>
            <p:ph type="body" sz="quarter" idx="44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A66EB320-C798-D6DA-0B68-1F4A9E27BDAC}"/>
              </a:ext>
            </a:extLst>
          </p:cNvPr>
          <p:cNvSpPr>
            <a:spLocks noGrp="1"/>
          </p:cNvSpPr>
          <p:nvPr>
            <p:ph type="body" sz="quarter" idx="37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14" name="Symbol zastępczy obrazu 13" descr="Obraz zawierający przybory toaletowe, czerwony, ciemne&#10;&#10;Opis wygenerowany automatycznie">
            <a:extLst>
              <a:ext uri="{FF2B5EF4-FFF2-40B4-BE49-F238E27FC236}">
                <a16:creationId xmlns:a16="http://schemas.microsoft.com/office/drawing/2014/main" id="{8DF53F06-5C45-79DA-FD03-DDA7E085A71A}"/>
              </a:ext>
            </a:extLst>
          </p:cNvPr>
          <p:cNvPicPr>
            <a:picLocks noGrp="1" noChangeAspect="1"/>
          </p:cNvPicPr>
          <p:nvPr>
            <p:ph type="pic" sz="quarter" idx="47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178" r="327" b="1073"/>
          <a:stretch/>
        </p:blipFill>
        <p:spPr>
          <a:xfrm>
            <a:off x="2758251" y="2697193"/>
            <a:ext cx="7346950" cy="8683794"/>
          </a:xfrm>
        </p:spPr>
      </p:pic>
      <p:sp>
        <p:nvSpPr>
          <p:cNvPr id="7" name="Symbol zastępczy tekstu 6">
            <a:extLst>
              <a:ext uri="{FF2B5EF4-FFF2-40B4-BE49-F238E27FC236}">
                <a16:creationId xmlns:a16="http://schemas.microsoft.com/office/drawing/2014/main" id="{27617BFC-2D41-1DE0-72F6-90988CD0D70A}"/>
              </a:ext>
            </a:extLst>
          </p:cNvPr>
          <p:cNvSpPr>
            <a:spLocks noGrp="1"/>
          </p:cNvSpPr>
          <p:nvPr>
            <p:ph type="body" sz="quarter" idx="48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17" name="Symbol zastępczy obrazu 16">
            <a:extLst>
              <a:ext uri="{FF2B5EF4-FFF2-40B4-BE49-F238E27FC236}">
                <a16:creationId xmlns:a16="http://schemas.microsoft.com/office/drawing/2014/main" id="{B36BBBE2-0C14-228E-FBE6-48166CB05D1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427" t="-3591" r="-1" b="-1"/>
          <a:stretch/>
        </p:blipFill>
        <p:spPr>
          <a:xfrm>
            <a:off x="1419727" y="13546085"/>
            <a:ext cx="8930774" cy="4741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142228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ekstu 1">
            <a:extLst>
              <a:ext uri="{FF2B5EF4-FFF2-40B4-BE49-F238E27FC236}">
                <a16:creationId xmlns:a16="http://schemas.microsoft.com/office/drawing/2014/main" id="{5DC50012-F71D-A186-549F-688D57C76319}"/>
              </a:ext>
            </a:extLst>
          </p:cNvPr>
          <p:cNvSpPr>
            <a:spLocks noGrp="1"/>
          </p:cNvSpPr>
          <p:nvPr>
            <p:ph type="body" sz="quarter" idx="44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A66EB320-C798-D6DA-0B68-1F4A9E27BDAC}"/>
              </a:ext>
            </a:extLst>
          </p:cNvPr>
          <p:cNvSpPr>
            <a:spLocks noGrp="1"/>
          </p:cNvSpPr>
          <p:nvPr>
            <p:ph type="body" sz="quarter" idx="37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7" name="Symbol zastępczy tekstu 6">
            <a:extLst>
              <a:ext uri="{FF2B5EF4-FFF2-40B4-BE49-F238E27FC236}">
                <a16:creationId xmlns:a16="http://schemas.microsoft.com/office/drawing/2014/main" id="{27617BFC-2D41-1DE0-72F6-90988CD0D70A}"/>
              </a:ext>
            </a:extLst>
          </p:cNvPr>
          <p:cNvSpPr>
            <a:spLocks noGrp="1"/>
          </p:cNvSpPr>
          <p:nvPr>
            <p:ph type="body" sz="quarter" idx="48"/>
          </p:nvPr>
        </p:nvSpPr>
        <p:spPr/>
        <p:txBody>
          <a:bodyPr/>
          <a:lstStyle/>
          <a:p>
            <a:r>
              <a:rPr lang="pl-PL" dirty="0"/>
              <a:t>budowlanej</a:t>
            </a:r>
          </a:p>
        </p:txBody>
      </p:sp>
      <p:pic>
        <p:nvPicPr>
          <p:cNvPr id="17" name="Symbol zastępczy obrazu 16">
            <a:extLst>
              <a:ext uri="{FF2B5EF4-FFF2-40B4-BE49-F238E27FC236}">
                <a16:creationId xmlns:a16="http://schemas.microsoft.com/office/drawing/2014/main" id="{B36BBBE2-0C14-228E-FBE6-48166CB05D1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427" t="-3591" r="-1" b="-1"/>
          <a:stretch/>
        </p:blipFill>
        <p:spPr>
          <a:xfrm>
            <a:off x="1419727" y="13546085"/>
            <a:ext cx="8930774" cy="4741915"/>
          </a:xfrm>
          <a:prstGeom prst="rect">
            <a:avLst/>
          </a:prstGeom>
        </p:spPr>
      </p:pic>
      <p:pic>
        <p:nvPicPr>
          <p:cNvPr id="12" name="Symbol zastępczy obrazu 11">
            <a:extLst>
              <a:ext uri="{FF2B5EF4-FFF2-40B4-BE49-F238E27FC236}">
                <a16:creationId xmlns:a16="http://schemas.microsoft.com/office/drawing/2014/main" id="{C8E2E2BA-1B54-5332-CE52-EFDFD1A72EF8}"/>
              </a:ext>
            </a:extLst>
          </p:cNvPr>
          <p:cNvPicPr>
            <a:picLocks noGrp="1" noChangeAspect="1"/>
          </p:cNvPicPr>
          <p:nvPr>
            <p:ph type="pic" sz="quarter" idx="47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920" t="-3450" b="11249"/>
          <a:stretch/>
        </p:blipFill>
        <p:spPr>
          <a:xfrm>
            <a:off x="1419726" y="1805573"/>
            <a:ext cx="8930774" cy="8516938"/>
          </a:xfrm>
        </p:spPr>
      </p:pic>
    </p:spTree>
    <p:extLst>
      <p:ext uri="{BB962C8B-B14F-4D97-AF65-F5344CB8AC3E}">
        <p14:creationId xmlns:p14="http://schemas.microsoft.com/office/powerpoint/2010/main" val="95558725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Symbol zastępczy obrazu 16">
            <a:extLst>
              <a:ext uri="{FF2B5EF4-FFF2-40B4-BE49-F238E27FC236}">
                <a16:creationId xmlns:a16="http://schemas.microsoft.com/office/drawing/2014/main" id="{B36BBBE2-0C14-228E-FBE6-48166CB05D1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427" t="-3591" r="-1" b="-1"/>
          <a:stretch/>
        </p:blipFill>
        <p:spPr>
          <a:xfrm>
            <a:off x="1419727" y="13546085"/>
            <a:ext cx="8930774" cy="4741915"/>
          </a:xfrm>
          <a:prstGeom prst="rect">
            <a:avLst/>
          </a:prstGeom>
        </p:spPr>
      </p:pic>
      <p:sp>
        <p:nvSpPr>
          <p:cNvPr id="2" name="Symbol zastępczy tekstu 1">
            <a:extLst>
              <a:ext uri="{FF2B5EF4-FFF2-40B4-BE49-F238E27FC236}">
                <a16:creationId xmlns:a16="http://schemas.microsoft.com/office/drawing/2014/main" id="{5DC50012-F71D-A186-549F-688D57C76319}"/>
              </a:ext>
            </a:extLst>
          </p:cNvPr>
          <p:cNvSpPr>
            <a:spLocks noGrp="1"/>
          </p:cNvSpPr>
          <p:nvPr>
            <p:ph type="body" sz="quarter" idx="44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A66EB320-C798-D6DA-0B68-1F4A9E27BDAC}"/>
              </a:ext>
            </a:extLst>
          </p:cNvPr>
          <p:cNvSpPr>
            <a:spLocks noGrp="1"/>
          </p:cNvSpPr>
          <p:nvPr>
            <p:ph type="body" sz="quarter" idx="37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7" name="Symbol zastępczy tekstu 6">
            <a:extLst>
              <a:ext uri="{FF2B5EF4-FFF2-40B4-BE49-F238E27FC236}">
                <a16:creationId xmlns:a16="http://schemas.microsoft.com/office/drawing/2014/main" id="{27617BFC-2D41-1DE0-72F6-90988CD0D70A}"/>
              </a:ext>
            </a:extLst>
          </p:cNvPr>
          <p:cNvSpPr>
            <a:spLocks noGrp="1"/>
          </p:cNvSpPr>
          <p:nvPr>
            <p:ph type="body" sz="quarter" idx="48"/>
          </p:nvPr>
        </p:nvSpPr>
        <p:spPr/>
        <p:txBody>
          <a:bodyPr/>
          <a:lstStyle/>
          <a:p>
            <a:r>
              <a:rPr lang="pl-PL" dirty="0" err="1"/>
              <a:t>eventowej</a:t>
            </a:r>
            <a:endParaRPr lang="pl-PL" dirty="0"/>
          </a:p>
        </p:txBody>
      </p:sp>
      <p:pic>
        <p:nvPicPr>
          <p:cNvPr id="13" name="Symbol zastępczy obrazu 12" descr="Obraz zawierający tekst, w pomieszczeniu&#10;&#10;Opis wygenerowany automatycznie">
            <a:extLst>
              <a:ext uri="{FF2B5EF4-FFF2-40B4-BE49-F238E27FC236}">
                <a16:creationId xmlns:a16="http://schemas.microsoft.com/office/drawing/2014/main" id="{7F2FE34C-9ADD-66C0-3DF8-54C83F526097}"/>
              </a:ext>
            </a:extLst>
          </p:cNvPr>
          <p:cNvPicPr>
            <a:picLocks noGrp="1" noChangeAspect="1"/>
          </p:cNvPicPr>
          <p:nvPr>
            <p:ph type="pic" sz="quarter" idx="47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5802" t="-37484" r="240" b="-6459"/>
          <a:stretch/>
        </p:blipFill>
        <p:spPr>
          <a:xfrm>
            <a:off x="240630" y="2094329"/>
            <a:ext cx="10109870" cy="9018848"/>
          </a:xfrm>
        </p:spPr>
      </p:pic>
    </p:spTree>
    <p:extLst>
      <p:ext uri="{BB962C8B-B14F-4D97-AF65-F5344CB8AC3E}">
        <p14:creationId xmlns:p14="http://schemas.microsoft.com/office/powerpoint/2010/main" val="47208218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Symbol zastępczy obrazu 16">
            <a:extLst>
              <a:ext uri="{FF2B5EF4-FFF2-40B4-BE49-F238E27FC236}">
                <a16:creationId xmlns:a16="http://schemas.microsoft.com/office/drawing/2014/main" id="{B36BBBE2-0C14-228E-FBE6-48166CB05D1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427" t="-3591" r="-1" b="-1"/>
          <a:stretch/>
        </p:blipFill>
        <p:spPr>
          <a:xfrm>
            <a:off x="1419727" y="13546085"/>
            <a:ext cx="8930774" cy="4741915"/>
          </a:xfrm>
          <a:prstGeom prst="rect">
            <a:avLst/>
          </a:prstGeom>
        </p:spPr>
      </p:pic>
      <p:sp>
        <p:nvSpPr>
          <p:cNvPr id="2" name="Symbol zastępczy tekstu 1">
            <a:extLst>
              <a:ext uri="{FF2B5EF4-FFF2-40B4-BE49-F238E27FC236}">
                <a16:creationId xmlns:a16="http://schemas.microsoft.com/office/drawing/2014/main" id="{5DC50012-F71D-A186-549F-688D57C76319}"/>
              </a:ext>
            </a:extLst>
          </p:cNvPr>
          <p:cNvSpPr>
            <a:spLocks noGrp="1"/>
          </p:cNvSpPr>
          <p:nvPr>
            <p:ph type="body" sz="quarter" idx="44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A66EB320-C798-D6DA-0B68-1F4A9E27BDAC}"/>
              </a:ext>
            </a:extLst>
          </p:cNvPr>
          <p:cNvSpPr>
            <a:spLocks noGrp="1"/>
          </p:cNvSpPr>
          <p:nvPr>
            <p:ph type="body" sz="quarter" idx="37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7" name="Symbol zastępczy tekstu 6">
            <a:extLst>
              <a:ext uri="{FF2B5EF4-FFF2-40B4-BE49-F238E27FC236}">
                <a16:creationId xmlns:a16="http://schemas.microsoft.com/office/drawing/2014/main" id="{27617BFC-2D41-1DE0-72F6-90988CD0D70A}"/>
              </a:ext>
            </a:extLst>
          </p:cNvPr>
          <p:cNvSpPr>
            <a:spLocks noGrp="1"/>
          </p:cNvSpPr>
          <p:nvPr>
            <p:ph type="body" sz="quarter" idx="48"/>
          </p:nvPr>
        </p:nvSpPr>
        <p:spPr/>
        <p:txBody>
          <a:bodyPr/>
          <a:lstStyle/>
          <a:p>
            <a:r>
              <a:rPr lang="pl-PL" dirty="0"/>
              <a:t>finansowej</a:t>
            </a:r>
          </a:p>
        </p:txBody>
      </p:sp>
      <p:pic>
        <p:nvPicPr>
          <p:cNvPr id="8" name="Symbol zastępczy obrazu 7" descr="Obraz zawierający ściana, w pomieszczeniu, biały&#10;&#10;Opis wygenerowany automatycznie">
            <a:extLst>
              <a:ext uri="{FF2B5EF4-FFF2-40B4-BE49-F238E27FC236}">
                <a16:creationId xmlns:a16="http://schemas.microsoft.com/office/drawing/2014/main" id="{A224C5EB-017E-B8CB-EEF5-1F4539272670}"/>
              </a:ext>
            </a:extLst>
          </p:cNvPr>
          <p:cNvPicPr>
            <a:picLocks noGrp="1" noChangeAspect="1"/>
          </p:cNvPicPr>
          <p:nvPr>
            <p:ph type="pic" sz="quarter" idx="47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509" t="-17019" r="-25079" b="-5080"/>
          <a:stretch/>
        </p:blipFill>
        <p:spPr>
          <a:xfrm>
            <a:off x="3701382" y="2358070"/>
            <a:ext cx="7346950" cy="8516938"/>
          </a:xfrm>
        </p:spPr>
      </p:pic>
    </p:spTree>
    <p:extLst>
      <p:ext uri="{BB962C8B-B14F-4D97-AF65-F5344CB8AC3E}">
        <p14:creationId xmlns:p14="http://schemas.microsoft.com/office/powerpoint/2010/main" val="239477959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Symbol zastępczy obrazu 16">
            <a:extLst>
              <a:ext uri="{FF2B5EF4-FFF2-40B4-BE49-F238E27FC236}">
                <a16:creationId xmlns:a16="http://schemas.microsoft.com/office/drawing/2014/main" id="{B36BBBE2-0C14-228E-FBE6-48166CB05D1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427" t="-3591" r="-1" b="-1"/>
          <a:stretch/>
        </p:blipFill>
        <p:spPr>
          <a:xfrm>
            <a:off x="1419727" y="13546085"/>
            <a:ext cx="8930774" cy="4741915"/>
          </a:xfrm>
          <a:prstGeom prst="rect">
            <a:avLst/>
          </a:prstGeom>
        </p:spPr>
      </p:pic>
      <p:sp>
        <p:nvSpPr>
          <p:cNvPr id="2" name="Symbol zastępczy tekstu 1">
            <a:extLst>
              <a:ext uri="{FF2B5EF4-FFF2-40B4-BE49-F238E27FC236}">
                <a16:creationId xmlns:a16="http://schemas.microsoft.com/office/drawing/2014/main" id="{5DC50012-F71D-A186-549F-688D57C76319}"/>
              </a:ext>
            </a:extLst>
          </p:cNvPr>
          <p:cNvSpPr>
            <a:spLocks noGrp="1"/>
          </p:cNvSpPr>
          <p:nvPr>
            <p:ph type="body" sz="quarter" idx="44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A66EB320-C798-D6DA-0B68-1F4A9E27BDAC}"/>
              </a:ext>
            </a:extLst>
          </p:cNvPr>
          <p:cNvSpPr>
            <a:spLocks noGrp="1"/>
          </p:cNvSpPr>
          <p:nvPr>
            <p:ph type="body" sz="quarter" idx="37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7" name="Symbol zastępczy tekstu 6">
            <a:extLst>
              <a:ext uri="{FF2B5EF4-FFF2-40B4-BE49-F238E27FC236}">
                <a16:creationId xmlns:a16="http://schemas.microsoft.com/office/drawing/2014/main" id="{27617BFC-2D41-1DE0-72F6-90988CD0D70A}"/>
              </a:ext>
            </a:extLst>
          </p:cNvPr>
          <p:cNvSpPr>
            <a:spLocks noGrp="1"/>
          </p:cNvSpPr>
          <p:nvPr>
            <p:ph type="body" sz="quarter" idx="48"/>
          </p:nvPr>
        </p:nvSpPr>
        <p:spPr/>
        <p:txBody>
          <a:bodyPr/>
          <a:lstStyle/>
          <a:p>
            <a:r>
              <a:rPr lang="pl-PL" dirty="0"/>
              <a:t>prawnej</a:t>
            </a:r>
          </a:p>
        </p:txBody>
      </p:sp>
      <p:pic>
        <p:nvPicPr>
          <p:cNvPr id="15" name="Symbol zastępczy obrazu 14" descr="Obraz zawierający narzędzie, ciemne&#10;&#10;Opis wygenerowany automatycznie">
            <a:extLst>
              <a:ext uri="{FF2B5EF4-FFF2-40B4-BE49-F238E27FC236}">
                <a16:creationId xmlns:a16="http://schemas.microsoft.com/office/drawing/2014/main" id="{2A8BA883-2E55-6AB4-F8CB-9635E8453FF3}"/>
              </a:ext>
            </a:extLst>
          </p:cNvPr>
          <p:cNvPicPr>
            <a:picLocks noGrp="1" noChangeAspect="1"/>
          </p:cNvPicPr>
          <p:nvPr>
            <p:ph type="pic" sz="quarter" idx="47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834" t="-14132" r="-4717" b="-3996"/>
          <a:stretch/>
        </p:blipFill>
        <p:spPr>
          <a:xfrm>
            <a:off x="-487485" y="3665427"/>
            <a:ext cx="11339969" cy="8998648"/>
          </a:xfrm>
        </p:spPr>
      </p:pic>
    </p:spTree>
    <p:extLst>
      <p:ext uri="{BB962C8B-B14F-4D97-AF65-F5344CB8AC3E}">
        <p14:creationId xmlns:p14="http://schemas.microsoft.com/office/powerpoint/2010/main" val="2110017016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Symbol zastępczy obrazu 16">
            <a:extLst>
              <a:ext uri="{FF2B5EF4-FFF2-40B4-BE49-F238E27FC236}">
                <a16:creationId xmlns:a16="http://schemas.microsoft.com/office/drawing/2014/main" id="{B36BBBE2-0C14-228E-FBE6-48166CB05D1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427" t="-3591" r="-1" b="-1"/>
          <a:stretch/>
        </p:blipFill>
        <p:spPr>
          <a:xfrm>
            <a:off x="1419727" y="13546085"/>
            <a:ext cx="8930774" cy="4741915"/>
          </a:xfrm>
          <a:prstGeom prst="rect">
            <a:avLst/>
          </a:prstGeom>
        </p:spPr>
      </p:pic>
      <p:sp>
        <p:nvSpPr>
          <p:cNvPr id="2" name="Symbol zastępczy tekstu 1">
            <a:extLst>
              <a:ext uri="{FF2B5EF4-FFF2-40B4-BE49-F238E27FC236}">
                <a16:creationId xmlns:a16="http://schemas.microsoft.com/office/drawing/2014/main" id="{5DC50012-F71D-A186-549F-688D57C76319}"/>
              </a:ext>
            </a:extLst>
          </p:cNvPr>
          <p:cNvSpPr>
            <a:spLocks noGrp="1"/>
          </p:cNvSpPr>
          <p:nvPr>
            <p:ph type="body" sz="quarter" idx="44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A66EB320-C798-D6DA-0B68-1F4A9E27BDAC}"/>
              </a:ext>
            </a:extLst>
          </p:cNvPr>
          <p:cNvSpPr>
            <a:spLocks noGrp="1"/>
          </p:cNvSpPr>
          <p:nvPr>
            <p:ph type="body" sz="quarter" idx="37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7" name="Symbol zastępczy tekstu 6">
            <a:extLst>
              <a:ext uri="{FF2B5EF4-FFF2-40B4-BE49-F238E27FC236}">
                <a16:creationId xmlns:a16="http://schemas.microsoft.com/office/drawing/2014/main" id="{27617BFC-2D41-1DE0-72F6-90988CD0D70A}"/>
              </a:ext>
            </a:extLst>
          </p:cNvPr>
          <p:cNvSpPr>
            <a:spLocks noGrp="1"/>
          </p:cNvSpPr>
          <p:nvPr>
            <p:ph type="body" sz="quarter" idx="48"/>
          </p:nvPr>
        </p:nvSpPr>
        <p:spPr/>
        <p:txBody>
          <a:bodyPr/>
          <a:lstStyle/>
          <a:p>
            <a:r>
              <a:rPr lang="pl-PL" dirty="0"/>
              <a:t>nieruchomości</a:t>
            </a:r>
          </a:p>
        </p:txBody>
      </p:sp>
      <p:pic>
        <p:nvPicPr>
          <p:cNvPr id="14" name="Symbol zastępczy obrazu 13">
            <a:extLst>
              <a:ext uri="{FF2B5EF4-FFF2-40B4-BE49-F238E27FC236}">
                <a16:creationId xmlns:a16="http://schemas.microsoft.com/office/drawing/2014/main" id="{330E5DEF-AFF1-B258-049B-DE52534A1842}"/>
              </a:ext>
            </a:extLst>
          </p:cNvPr>
          <p:cNvPicPr>
            <a:picLocks noGrp="1" noChangeAspect="1"/>
          </p:cNvPicPr>
          <p:nvPr>
            <p:ph type="pic" sz="quarter" idx="47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4" t="-22287" r="-328" b="14656"/>
          <a:stretch/>
        </p:blipFill>
        <p:spPr>
          <a:xfrm>
            <a:off x="769938" y="1901825"/>
            <a:ext cx="9580562" cy="8516938"/>
          </a:xfrm>
        </p:spPr>
      </p:pic>
    </p:spTree>
    <p:extLst>
      <p:ext uri="{BB962C8B-B14F-4D97-AF65-F5344CB8AC3E}">
        <p14:creationId xmlns:p14="http://schemas.microsoft.com/office/powerpoint/2010/main" val="2986709897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Symbol zastępczy obrazu 16">
            <a:extLst>
              <a:ext uri="{FF2B5EF4-FFF2-40B4-BE49-F238E27FC236}">
                <a16:creationId xmlns:a16="http://schemas.microsoft.com/office/drawing/2014/main" id="{B36BBBE2-0C14-228E-FBE6-48166CB05D1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427" t="-3591" r="-1" b="-1"/>
          <a:stretch/>
        </p:blipFill>
        <p:spPr>
          <a:xfrm>
            <a:off x="1419727" y="13546085"/>
            <a:ext cx="8930774" cy="4741915"/>
          </a:xfrm>
          <a:prstGeom prst="rect">
            <a:avLst/>
          </a:prstGeom>
        </p:spPr>
      </p:pic>
      <p:sp>
        <p:nvSpPr>
          <p:cNvPr id="2" name="Symbol zastępczy tekstu 1">
            <a:extLst>
              <a:ext uri="{FF2B5EF4-FFF2-40B4-BE49-F238E27FC236}">
                <a16:creationId xmlns:a16="http://schemas.microsoft.com/office/drawing/2014/main" id="{5DC50012-F71D-A186-549F-688D57C76319}"/>
              </a:ext>
            </a:extLst>
          </p:cNvPr>
          <p:cNvSpPr>
            <a:spLocks noGrp="1"/>
          </p:cNvSpPr>
          <p:nvPr>
            <p:ph type="body" sz="quarter" idx="44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A66EB320-C798-D6DA-0B68-1F4A9E27BDAC}"/>
              </a:ext>
            </a:extLst>
          </p:cNvPr>
          <p:cNvSpPr>
            <a:spLocks noGrp="1"/>
          </p:cNvSpPr>
          <p:nvPr>
            <p:ph type="body" sz="quarter" idx="37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7" name="Symbol zastępczy tekstu 6">
            <a:extLst>
              <a:ext uri="{FF2B5EF4-FFF2-40B4-BE49-F238E27FC236}">
                <a16:creationId xmlns:a16="http://schemas.microsoft.com/office/drawing/2014/main" id="{27617BFC-2D41-1DE0-72F6-90988CD0D70A}"/>
              </a:ext>
            </a:extLst>
          </p:cNvPr>
          <p:cNvSpPr>
            <a:spLocks noGrp="1"/>
          </p:cNvSpPr>
          <p:nvPr>
            <p:ph type="body" sz="quarter" idx="48"/>
          </p:nvPr>
        </p:nvSpPr>
        <p:spPr>
          <a:xfrm>
            <a:off x="682113" y="12780768"/>
            <a:ext cx="8936538" cy="1162058"/>
          </a:xfrm>
        </p:spPr>
        <p:txBody>
          <a:bodyPr/>
          <a:lstStyle/>
          <a:p>
            <a:r>
              <a:rPr lang="pl-PL" dirty="0"/>
              <a:t>wsparcia</a:t>
            </a:r>
          </a:p>
        </p:txBody>
      </p:sp>
      <p:sp>
        <p:nvSpPr>
          <p:cNvPr id="13" name="Symbol zastępczy tekstu 6">
            <a:extLst>
              <a:ext uri="{FF2B5EF4-FFF2-40B4-BE49-F238E27FC236}">
                <a16:creationId xmlns:a16="http://schemas.microsoft.com/office/drawing/2014/main" id="{248A85B6-BAD1-9892-B06C-E50262800CE6}"/>
              </a:ext>
            </a:extLst>
          </p:cNvPr>
          <p:cNvSpPr txBox="1">
            <a:spLocks/>
          </p:cNvSpPr>
          <p:nvPr/>
        </p:nvSpPr>
        <p:spPr>
          <a:xfrm>
            <a:off x="638191" y="13779471"/>
            <a:ext cx="8936538" cy="1162058"/>
          </a:xfrm>
          <a:prstGeom prst="rect">
            <a:avLst/>
          </a:prstGeom>
        </p:spPr>
        <p:txBody>
          <a:bodyPr/>
          <a:lstStyle>
            <a:lvl1pPr marL="0" indent="0" algn="l" defTabSz="1035009" rtl="0" eaLnBrk="1" latinLnBrk="0" hangingPunct="1">
              <a:lnSpc>
                <a:spcPct val="90000"/>
              </a:lnSpc>
              <a:spcBef>
                <a:spcPts val="1132"/>
              </a:spcBef>
              <a:buFont typeface="Arial" panose="020B0604020202020204" pitchFamily="34" charset="0"/>
              <a:buNone/>
              <a:defRPr sz="7800" kern="1200" spc="-300" baseline="0">
                <a:solidFill>
                  <a:srgbClr val="CF2030"/>
                </a:solidFill>
                <a:latin typeface="Arial Black" panose="020B0A04020102020204" pitchFamily="34" charset="0"/>
                <a:ea typeface="+mn-ea"/>
                <a:cs typeface="+mn-cs"/>
              </a:defRPr>
            </a:lvl1pPr>
            <a:lvl2pPr marL="517505" indent="0" algn="l" defTabSz="1035009" rtl="0" eaLnBrk="1" latinLnBrk="0" hangingPunct="1">
              <a:lnSpc>
                <a:spcPct val="90000"/>
              </a:lnSpc>
              <a:spcBef>
                <a:spcPts val="566"/>
              </a:spcBef>
              <a:buFont typeface="Arial" panose="020B0604020202020204" pitchFamily="34" charset="0"/>
              <a:buNone/>
              <a:defRPr sz="2717" kern="1200">
                <a:solidFill>
                  <a:schemeClr val="tx1"/>
                </a:solidFill>
                <a:latin typeface="Arial Black" panose="020B0A04020102020204" pitchFamily="34" charset="0"/>
                <a:ea typeface="+mn-ea"/>
                <a:cs typeface="+mn-cs"/>
              </a:defRPr>
            </a:lvl2pPr>
            <a:lvl3pPr marL="1035010" indent="0" algn="l" defTabSz="1035009" rtl="0" eaLnBrk="1" latinLnBrk="0" hangingPunct="1">
              <a:lnSpc>
                <a:spcPct val="90000"/>
              </a:lnSpc>
              <a:spcBef>
                <a:spcPts val="566"/>
              </a:spcBef>
              <a:buFont typeface="Arial" panose="020B0604020202020204" pitchFamily="34" charset="0"/>
              <a:buNone/>
              <a:defRPr sz="2264" kern="1200">
                <a:solidFill>
                  <a:schemeClr val="tx1"/>
                </a:solidFill>
                <a:latin typeface="Arial Black" panose="020B0A04020102020204" pitchFamily="34" charset="0"/>
                <a:ea typeface="+mn-ea"/>
                <a:cs typeface="+mn-cs"/>
              </a:defRPr>
            </a:lvl3pPr>
            <a:lvl4pPr marL="1552514" indent="0" algn="l" defTabSz="1035009" rtl="0" eaLnBrk="1" latinLnBrk="0" hangingPunct="1">
              <a:lnSpc>
                <a:spcPct val="90000"/>
              </a:lnSpc>
              <a:spcBef>
                <a:spcPts val="566"/>
              </a:spcBef>
              <a:buFont typeface="Arial" panose="020B0604020202020204" pitchFamily="34" charset="0"/>
              <a:buNone/>
              <a:defRPr sz="2037" kern="1200">
                <a:solidFill>
                  <a:schemeClr val="tx1"/>
                </a:solidFill>
                <a:latin typeface="Arial Black" panose="020B0A04020102020204" pitchFamily="34" charset="0"/>
                <a:ea typeface="+mn-ea"/>
                <a:cs typeface="+mn-cs"/>
              </a:defRPr>
            </a:lvl4pPr>
            <a:lvl5pPr marL="2070019" indent="0" algn="l" defTabSz="1035009" rtl="0" eaLnBrk="1" latinLnBrk="0" hangingPunct="1">
              <a:lnSpc>
                <a:spcPct val="90000"/>
              </a:lnSpc>
              <a:spcBef>
                <a:spcPts val="566"/>
              </a:spcBef>
              <a:buFont typeface="Arial" panose="020B0604020202020204" pitchFamily="34" charset="0"/>
              <a:buNone/>
              <a:defRPr sz="2037" kern="1200">
                <a:solidFill>
                  <a:schemeClr val="tx1"/>
                </a:solidFill>
                <a:latin typeface="Arial Black" panose="020B0A04020102020204" pitchFamily="34" charset="0"/>
                <a:ea typeface="+mn-ea"/>
                <a:cs typeface="+mn-cs"/>
              </a:defRPr>
            </a:lvl5pPr>
            <a:lvl6pPr marL="2846276" indent="-258752" algn="l" defTabSz="1035009" rtl="0" eaLnBrk="1" latinLnBrk="0" hangingPunct="1">
              <a:lnSpc>
                <a:spcPct val="90000"/>
              </a:lnSpc>
              <a:spcBef>
                <a:spcPts val="566"/>
              </a:spcBef>
              <a:buFont typeface="Arial" panose="020B0604020202020204" pitchFamily="34" charset="0"/>
              <a:buChar char="•"/>
              <a:defRPr sz="203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363780" indent="-258752" algn="l" defTabSz="1035009" rtl="0" eaLnBrk="1" latinLnBrk="0" hangingPunct="1">
              <a:lnSpc>
                <a:spcPct val="90000"/>
              </a:lnSpc>
              <a:spcBef>
                <a:spcPts val="566"/>
              </a:spcBef>
              <a:buFont typeface="Arial" panose="020B0604020202020204" pitchFamily="34" charset="0"/>
              <a:buChar char="•"/>
              <a:defRPr sz="203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81285" indent="-258752" algn="l" defTabSz="1035009" rtl="0" eaLnBrk="1" latinLnBrk="0" hangingPunct="1">
              <a:lnSpc>
                <a:spcPct val="90000"/>
              </a:lnSpc>
              <a:spcBef>
                <a:spcPts val="566"/>
              </a:spcBef>
              <a:buFont typeface="Arial" panose="020B0604020202020204" pitchFamily="34" charset="0"/>
              <a:buChar char="•"/>
              <a:defRPr sz="203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98790" indent="-258752" algn="l" defTabSz="1035009" rtl="0" eaLnBrk="1" latinLnBrk="0" hangingPunct="1">
              <a:lnSpc>
                <a:spcPct val="90000"/>
              </a:lnSpc>
              <a:spcBef>
                <a:spcPts val="566"/>
              </a:spcBef>
              <a:buFont typeface="Arial" panose="020B0604020202020204" pitchFamily="34" charset="0"/>
              <a:buChar char="•"/>
              <a:defRPr sz="203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dirty="0"/>
              <a:t>biznesu</a:t>
            </a:r>
          </a:p>
        </p:txBody>
      </p:sp>
      <p:pic>
        <p:nvPicPr>
          <p:cNvPr id="21" name="Symbol zastępczy obrazu 20" descr="Obraz zawierający w pomieszczeniu, półka, biuro&#10;&#10;Opis wygenerowany automatycznie">
            <a:extLst>
              <a:ext uri="{FF2B5EF4-FFF2-40B4-BE49-F238E27FC236}">
                <a16:creationId xmlns:a16="http://schemas.microsoft.com/office/drawing/2014/main" id="{25AC65EA-EC4D-E198-E402-BC72DD983107}"/>
              </a:ext>
            </a:extLst>
          </p:cNvPr>
          <p:cNvPicPr>
            <a:picLocks noGrp="1" noChangeAspect="1"/>
          </p:cNvPicPr>
          <p:nvPr>
            <p:ph type="pic" sz="quarter" idx="47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23" t="-24551" r="16352" b="-8438"/>
          <a:stretch/>
        </p:blipFill>
        <p:spPr>
          <a:xfrm>
            <a:off x="1221458" y="2281768"/>
            <a:ext cx="8936537" cy="8979295"/>
          </a:xfrm>
        </p:spPr>
      </p:pic>
    </p:spTree>
    <p:extLst>
      <p:ext uri="{BB962C8B-B14F-4D97-AF65-F5344CB8AC3E}">
        <p14:creationId xmlns:p14="http://schemas.microsoft.com/office/powerpoint/2010/main" val="2915038358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Symbol zastępczy obrazu 16">
            <a:extLst>
              <a:ext uri="{FF2B5EF4-FFF2-40B4-BE49-F238E27FC236}">
                <a16:creationId xmlns:a16="http://schemas.microsoft.com/office/drawing/2014/main" id="{B36BBBE2-0C14-228E-FBE6-48166CB05D1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427" t="-3591" r="-1" b="-1"/>
          <a:stretch/>
        </p:blipFill>
        <p:spPr>
          <a:xfrm>
            <a:off x="1419727" y="13546085"/>
            <a:ext cx="8930774" cy="4741915"/>
          </a:xfrm>
          <a:prstGeom prst="rect">
            <a:avLst/>
          </a:prstGeom>
        </p:spPr>
      </p:pic>
      <p:sp>
        <p:nvSpPr>
          <p:cNvPr id="2" name="Symbol zastępczy tekstu 1">
            <a:extLst>
              <a:ext uri="{FF2B5EF4-FFF2-40B4-BE49-F238E27FC236}">
                <a16:creationId xmlns:a16="http://schemas.microsoft.com/office/drawing/2014/main" id="{5DC50012-F71D-A186-549F-688D57C76319}"/>
              </a:ext>
            </a:extLst>
          </p:cNvPr>
          <p:cNvSpPr>
            <a:spLocks noGrp="1"/>
          </p:cNvSpPr>
          <p:nvPr>
            <p:ph type="body" sz="quarter" idx="44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A66EB320-C798-D6DA-0B68-1F4A9E27BDAC}"/>
              </a:ext>
            </a:extLst>
          </p:cNvPr>
          <p:cNvSpPr>
            <a:spLocks noGrp="1"/>
          </p:cNvSpPr>
          <p:nvPr>
            <p:ph type="body" sz="quarter" idx="37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7" name="Symbol zastępczy tekstu 6">
            <a:extLst>
              <a:ext uri="{FF2B5EF4-FFF2-40B4-BE49-F238E27FC236}">
                <a16:creationId xmlns:a16="http://schemas.microsoft.com/office/drawing/2014/main" id="{27617BFC-2D41-1DE0-72F6-90988CD0D70A}"/>
              </a:ext>
            </a:extLst>
          </p:cNvPr>
          <p:cNvSpPr>
            <a:spLocks noGrp="1"/>
          </p:cNvSpPr>
          <p:nvPr>
            <p:ph type="body" sz="quarter" idx="48"/>
          </p:nvPr>
        </p:nvSpPr>
        <p:spPr>
          <a:xfrm>
            <a:off x="561797" y="12973272"/>
            <a:ext cx="9491073" cy="1162058"/>
          </a:xfrm>
        </p:spPr>
        <p:txBody>
          <a:bodyPr/>
          <a:lstStyle/>
          <a:p>
            <a:r>
              <a:rPr lang="pl-PL" dirty="0"/>
              <a:t>przemysłowej</a:t>
            </a:r>
          </a:p>
          <a:p>
            <a:endParaRPr lang="pl-PL" dirty="0"/>
          </a:p>
        </p:txBody>
      </p:sp>
      <p:pic>
        <p:nvPicPr>
          <p:cNvPr id="12" name="Symbol zastępczy obrazu 11" descr="Obraz zawierający zabawka, czerwony&#10;&#10;Opis wygenerowany automatycznie">
            <a:extLst>
              <a:ext uri="{FF2B5EF4-FFF2-40B4-BE49-F238E27FC236}">
                <a16:creationId xmlns:a16="http://schemas.microsoft.com/office/drawing/2014/main" id="{584D26A4-A93C-681F-F4AA-F5C2664A98C0}"/>
              </a:ext>
            </a:extLst>
          </p:cNvPr>
          <p:cNvPicPr>
            <a:picLocks noGrp="1" noChangeAspect="1"/>
          </p:cNvPicPr>
          <p:nvPr>
            <p:ph type="pic" sz="quarter" idx="47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77" r="2577"/>
          <a:stretch>
            <a:fillRect/>
          </a:stretch>
        </p:blipFill>
        <p:spPr>
          <a:xfrm>
            <a:off x="2819400" y="3436258"/>
            <a:ext cx="7346950" cy="8516938"/>
          </a:xfrm>
        </p:spPr>
      </p:pic>
    </p:spTree>
    <p:extLst>
      <p:ext uri="{BB962C8B-B14F-4D97-AF65-F5344CB8AC3E}">
        <p14:creationId xmlns:p14="http://schemas.microsoft.com/office/powerpoint/2010/main" val="3573682427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Symbol zastępczy obrazu 16">
            <a:extLst>
              <a:ext uri="{FF2B5EF4-FFF2-40B4-BE49-F238E27FC236}">
                <a16:creationId xmlns:a16="http://schemas.microsoft.com/office/drawing/2014/main" id="{B36BBBE2-0C14-228E-FBE6-48166CB05D1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427" t="-3591" r="-1" b="-1"/>
          <a:stretch/>
        </p:blipFill>
        <p:spPr>
          <a:xfrm>
            <a:off x="1419727" y="13546085"/>
            <a:ext cx="8930774" cy="4741915"/>
          </a:xfrm>
          <a:prstGeom prst="rect">
            <a:avLst/>
          </a:prstGeom>
        </p:spPr>
      </p:pic>
      <p:sp>
        <p:nvSpPr>
          <p:cNvPr id="2" name="Symbol zastępczy tekstu 1">
            <a:extLst>
              <a:ext uri="{FF2B5EF4-FFF2-40B4-BE49-F238E27FC236}">
                <a16:creationId xmlns:a16="http://schemas.microsoft.com/office/drawing/2014/main" id="{5DC50012-F71D-A186-549F-688D57C76319}"/>
              </a:ext>
            </a:extLst>
          </p:cNvPr>
          <p:cNvSpPr>
            <a:spLocks noGrp="1"/>
          </p:cNvSpPr>
          <p:nvPr>
            <p:ph type="body" sz="quarter" idx="44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A66EB320-C798-D6DA-0B68-1F4A9E27BDAC}"/>
              </a:ext>
            </a:extLst>
          </p:cNvPr>
          <p:cNvSpPr>
            <a:spLocks noGrp="1"/>
          </p:cNvSpPr>
          <p:nvPr>
            <p:ph type="body" sz="quarter" idx="37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7" name="Symbol zastępczy tekstu 6">
            <a:extLst>
              <a:ext uri="{FF2B5EF4-FFF2-40B4-BE49-F238E27FC236}">
                <a16:creationId xmlns:a16="http://schemas.microsoft.com/office/drawing/2014/main" id="{27617BFC-2D41-1DE0-72F6-90988CD0D70A}"/>
              </a:ext>
            </a:extLst>
          </p:cNvPr>
          <p:cNvSpPr>
            <a:spLocks noGrp="1"/>
          </p:cNvSpPr>
          <p:nvPr>
            <p:ph type="body" sz="quarter" idx="48"/>
          </p:nvPr>
        </p:nvSpPr>
        <p:spPr>
          <a:xfrm>
            <a:off x="561797" y="12973272"/>
            <a:ext cx="9491073" cy="1162058"/>
          </a:xfrm>
        </p:spPr>
        <p:txBody>
          <a:bodyPr/>
          <a:lstStyle/>
          <a:p>
            <a:r>
              <a:rPr lang="pl-PL" dirty="0"/>
              <a:t>marketingowej</a:t>
            </a:r>
          </a:p>
          <a:p>
            <a:endParaRPr lang="pl-PL" dirty="0"/>
          </a:p>
        </p:txBody>
      </p:sp>
      <p:pic>
        <p:nvPicPr>
          <p:cNvPr id="12" name="Symbol zastępczy obrazu 11">
            <a:extLst>
              <a:ext uri="{FF2B5EF4-FFF2-40B4-BE49-F238E27FC236}">
                <a16:creationId xmlns:a16="http://schemas.microsoft.com/office/drawing/2014/main" id="{6AEA5B68-51AA-378E-7E5F-1EF8F55F41F1}"/>
              </a:ext>
            </a:extLst>
          </p:cNvPr>
          <p:cNvPicPr>
            <a:picLocks noGrp="1" noChangeAspect="1"/>
          </p:cNvPicPr>
          <p:nvPr>
            <p:ph type="pic" sz="quarter" idx="47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54" t="-5185" r="-582" b="354"/>
          <a:stretch/>
        </p:blipFill>
        <p:spPr>
          <a:xfrm>
            <a:off x="2113212" y="3222856"/>
            <a:ext cx="8170017" cy="8946907"/>
          </a:xfrm>
        </p:spPr>
      </p:pic>
    </p:spTree>
    <p:extLst>
      <p:ext uri="{BB962C8B-B14F-4D97-AF65-F5344CB8AC3E}">
        <p14:creationId xmlns:p14="http://schemas.microsoft.com/office/powerpoint/2010/main" val="3701567249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Symbol zastępczy obrazu 16">
            <a:extLst>
              <a:ext uri="{FF2B5EF4-FFF2-40B4-BE49-F238E27FC236}">
                <a16:creationId xmlns:a16="http://schemas.microsoft.com/office/drawing/2014/main" id="{B36BBBE2-0C14-228E-FBE6-48166CB05D1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427" t="-3591" r="-1" b="-1"/>
          <a:stretch/>
        </p:blipFill>
        <p:spPr>
          <a:xfrm>
            <a:off x="1419727" y="13546085"/>
            <a:ext cx="8930774" cy="4741915"/>
          </a:xfrm>
          <a:prstGeom prst="rect">
            <a:avLst/>
          </a:prstGeom>
        </p:spPr>
      </p:pic>
      <p:sp>
        <p:nvSpPr>
          <p:cNvPr id="2" name="Symbol zastępczy tekstu 1">
            <a:extLst>
              <a:ext uri="{FF2B5EF4-FFF2-40B4-BE49-F238E27FC236}">
                <a16:creationId xmlns:a16="http://schemas.microsoft.com/office/drawing/2014/main" id="{5DC50012-F71D-A186-549F-688D57C76319}"/>
              </a:ext>
            </a:extLst>
          </p:cNvPr>
          <p:cNvSpPr>
            <a:spLocks noGrp="1"/>
          </p:cNvSpPr>
          <p:nvPr>
            <p:ph type="body" sz="quarter" idx="44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A66EB320-C798-D6DA-0B68-1F4A9E27BDAC}"/>
              </a:ext>
            </a:extLst>
          </p:cNvPr>
          <p:cNvSpPr>
            <a:spLocks noGrp="1"/>
          </p:cNvSpPr>
          <p:nvPr>
            <p:ph type="body" sz="quarter" idx="37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7" name="Symbol zastępczy tekstu 6">
            <a:extLst>
              <a:ext uri="{FF2B5EF4-FFF2-40B4-BE49-F238E27FC236}">
                <a16:creationId xmlns:a16="http://schemas.microsoft.com/office/drawing/2014/main" id="{27617BFC-2D41-1DE0-72F6-90988CD0D70A}"/>
              </a:ext>
            </a:extLst>
          </p:cNvPr>
          <p:cNvSpPr>
            <a:spLocks noGrp="1"/>
          </p:cNvSpPr>
          <p:nvPr>
            <p:ph type="body" sz="quarter" idx="48"/>
          </p:nvPr>
        </p:nvSpPr>
        <p:spPr>
          <a:xfrm>
            <a:off x="561797" y="12973272"/>
            <a:ext cx="9491073" cy="1162058"/>
          </a:xfrm>
        </p:spPr>
        <p:txBody>
          <a:bodyPr/>
          <a:lstStyle/>
          <a:p>
            <a:r>
              <a:rPr lang="pl-PL" dirty="0"/>
              <a:t>e-Commerce</a:t>
            </a:r>
          </a:p>
          <a:p>
            <a:endParaRPr lang="pl-PL" dirty="0"/>
          </a:p>
        </p:txBody>
      </p:sp>
      <p:pic>
        <p:nvPicPr>
          <p:cNvPr id="13" name="Symbol zastępczy obrazu 12" descr="Obraz zawierający tekst&#10;&#10;Opis wygenerowany automatycznie">
            <a:extLst>
              <a:ext uri="{FF2B5EF4-FFF2-40B4-BE49-F238E27FC236}">
                <a16:creationId xmlns:a16="http://schemas.microsoft.com/office/drawing/2014/main" id="{142C7011-8651-99D2-734B-81DDED853FC3}"/>
              </a:ext>
            </a:extLst>
          </p:cNvPr>
          <p:cNvPicPr>
            <a:picLocks noGrp="1" noChangeAspect="1"/>
          </p:cNvPicPr>
          <p:nvPr>
            <p:ph type="pic" sz="quarter" idx="47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29" t="-15514" r="1732" b="-5598"/>
          <a:stretch/>
        </p:blipFill>
        <p:spPr>
          <a:xfrm>
            <a:off x="2971800" y="2574427"/>
            <a:ext cx="7346950" cy="8516938"/>
          </a:xfrm>
        </p:spPr>
      </p:pic>
    </p:spTree>
    <p:extLst>
      <p:ext uri="{BB962C8B-B14F-4D97-AF65-F5344CB8AC3E}">
        <p14:creationId xmlns:p14="http://schemas.microsoft.com/office/powerpoint/2010/main" val="1978388229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Symbol zastępczy obrazu 16">
            <a:extLst>
              <a:ext uri="{FF2B5EF4-FFF2-40B4-BE49-F238E27FC236}">
                <a16:creationId xmlns:a16="http://schemas.microsoft.com/office/drawing/2014/main" id="{B36BBBE2-0C14-228E-FBE6-48166CB05D1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427" t="-3591" r="-1" b="-1"/>
          <a:stretch/>
        </p:blipFill>
        <p:spPr>
          <a:xfrm>
            <a:off x="1419727" y="13546085"/>
            <a:ext cx="8930774" cy="4741915"/>
          </a:xfrm>
          <a:prstGeom prst="rect">
            <a:avLst/>
          </a:prstGeom>
        </p:spPr>
      </p:pic>
      <p:sp>
        <p:nvSpPr>
          <p:cNvPr id="2" name="Symbol zastępczy tekstu 1">
            <a:extLst>
              <a:ext uri="{FF2B5EF4-FFF2-40B4-BE49-F238E27FC236}">
                <a16:creationId xmlns:a16="http://schemas.microsoft.com/office/drawing/2014/main" id="{5DC50012-F71D-A186-549F-688D57C76319}"/>
              </a:ext>
            </a:extLst>
          </p:cNvPr>
          <p:cNvSpPr>
            <a:spLocks noGrp="1"/>
          </p:cNvSpPr>
          <p:nvPr>
            <p:ph type="body" sz="quarter" idx="44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A66EB320-C798-D6DA-0B68-1F4A9E27BDAC}"/>
              </a:ext>
            </a:extLst>
          </p:cNvPr>
          <p:cNvSpPr>
            <a:spLocks noGrp="1"/>
          </p:cNvSpPr>
          <p:nvPr>
            <p:ph type="body" sz="quarter" idx="37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7" name="Symbol zastępczy tekstu 6">
            <a:extLst>
              <a:ext uri="{FF2B5EF4-FFF2-40B4-BE49-F238E27FC236}">
                <a16:creationId xmlns:a16="http://schemas.microsoft.com/office/drawing/2014/main" id="{27617BFC-2D41-1DE0-72F6-90988CD0D70A}"/>
              </a:ext>
            </a:extLst>
          </p:cNvPr>
          <p:cNvSpPr>
            <a:spLocks noGrp="1"/>
          </p:cNvSpPr>
          <p:nvPr>
            <p:ph type="body" sz="quarter" idx="48"/>
          </p:nvPr>
        </p:nvSpPr>
        <p:spPr>
          <a:xfrm>
            <a:off x="561797" y="12973272"/>
            <a:ext cx="9491073" cy="1162058"/>
          </a:xfrm>
        </p:spPr>
        <p:txBody>
          <a:bodyPr/>
          <a:lstStyle/>
          <a:p>
            <a:r>
              <a:rPr lang="pl-PL" dirty="0"/>
              <a:t>edukacyjnej</a:t>
            </a:r>
          </a:p>
          <a:p>
            <a:endParaRPr lang="pl-PL" dirty="0"/>
          </a:p>
        </p:txBody>
      </p:sp>
      <p:pic>
        <p:nvPicPr>
          <p:cNvPr id="12" name="Symbol zastępczy obrazu 11" descr="Obraz zawierający stacjonarny, przyrząd do pisania, ołówek&#10;&#10;Opis wygenerowany automatycznie">
            <a:extLst>
              <a:ext uri="{FF2B5EF4-FFF2-40B4-BE49-F238E27FC236}">
                <a16:creationId xmlns:a16="http://schemas.microsoft.com/office/drawing/2014/main" id="{27BD4EC7-EF20-97E0-D0F8-E1C4A3039B85}"/>
              </a:ext>
            </a:extLst>
          </p:cNvPr>
          <p:cNvPicPr>
            <a:picLocks noGrp="1" noChangeAspect="1"/>
          </p:cNvPicPr>
          <p:nvPr>
            <p:ph type="pic" sz="quarter" idx="47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533" t="-12075" r="-1" b="-3098"/>
          <a:stretch/>
        </p:blipFill>
        <p:spPr>
          <a:xfrm>
            <a:off x="1010653" y="2432891"/>
            <a:ext cx="9308097" cy="8516938"/>
          </a:xfrm>
        </p:spPr>
      </p:pic>
    </p:spTree>
    <p:extLst>
      <p:ext uri="{BB962C8B-B14F-4D97-AF65-F5344CB8AC3E}">
        <p14:creationId xmlns:p14="http://schemas.microsoft.com/office/powerpoint/2010/main" val="2950279750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Symbol zastępczy obrazu 16">
            <a:extLst>
              <a:ext uri="{FF2B5EF4-FFF2-40B4-BE49-F238E27FC236}">
                <a16:creationId xmlns:a16="http://schemas.microsoft.com/office/drawing/2014/main" id="{B36BBBE2-0C14-228E-FBE6-48166CB05D1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427" t="-3591" r="-1" b="-1"/>
          <a:stretch/>
        </p:blipFill>
        <p:spPr>
          <a:xfrm>
            <a:off x="1419727" y="13546085"/>
            <a:ext cx="8930774" cy="4741915"/>
          </a:xfrm>
          <a:prstGeom prst="rect">
            <a:avLst/>
          </a:prstGeom>
        </p:spPr>
      </p:pic>
      <p:sp>
        <p:nvSpPr>
          <p:cNvPr id="2" name="Symbol zastępczy tekstu 1">
            <a:extLst>
              <a:ext uri="{FF2B5EF4-FFF2-40B4-BE49-F238E27FC236}">
                <a16:creationId xmlns:a16="http://schemas.microsoft.com/office/drawing/2014/main" id="{5DC50012-F71D-A186-549F-688D57C76319}"/>
              </a:ext>
            </a:extLst>
          </p:cNvPr>
          <p:cNvSpPr>
            <a:spLocks noGrp="1"/>
          </p:cNvSpPr>
          <p:nvPr>
            <p:ph type="body" sz="quarter" idx="44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A66EB320-C798-D6DA-0B68-1F4A9E27BDAC}"/>
              </a:ext>
            </a:extLst>
          </p:cNvPr>
          <p:cNvSpPr>
            <a:spLocks noGrp="1"/>
          </p:cNvSpPr>
          <p:nvPr>
            <p:ph type="body" sz="quarter" idx="37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7" name="Symbol zastępczy tekstu 6">
            <a:extLst>
              <a:ext uri="{FF2B5EF4-FFF2-40B4-BE49-F238E27FC236}">
                <a16:creationId xmlns:a16="http://schemas.microsoft.com/office/drawing/2014/main" id="{27617BFC-2D41-1DE0-72F6-90988CD0D70A}"/>
              </a:ext>
            </a:extLst>
          </p:cNvPr>
          <p:cNvSpPr>
            <a:spLocks noGrp="1"/>
          </p:cNvSpPr>
          <p:nvPr>
            <p:ph type="body" sz="quarter" idx="48"/>
          </p:nvPr>
        </p:nvSpPr>
        <p:spPr>
          <a:xfrm>
            <a:off x="561797" y="12973272"/>
            <a:ext cx="9491073" cy="1162058"/>
          </a:xfrm>
        </p:spPr>
        <p:txBody>
          <a:bodyPr/>
          <a:lstStyle/>
          <a:p>
            <a:r>
              <a:rPr lang="pl-PL" dirty="0"/>
              <a:t>energetycznej</a:t>
            </a:r>
          </a:p>
          <a:p>
            <a:endParaRPr lang="pl-PL" dirty="0"/>
          </a:p>
        </p:txBody>
      </p:sp>
      <p:pic>
        <p:nvPicPr>
          <p:cNvPr id="8" name="Symbol zastępczy obrazu 7" descr="Obraz zawierający ogniwo słoneczne&#10;&#10;Opis wygenerowany automatycznie">
            <a:extLst>
              <a:ext uri="{FF2B5EF4-FFF2-40B4-BE49-F238E27FC236}">
                <a16:creationId xmlns:a16="http://schemas.microsoft.com/office/drawing/2014/main" id="{7962B51F-5680-DC62-BF95-AD964CAF1D1C}"/>
              </a:ext>
            </a:extLst>
          </p:cNvPr>
          <p:cNvPicPr>
            <a:picLocks noGrp="1" noChangeAspect="1"/>
          </p:cNvPicPr>
          <p:nvPr>
            <p:ph type="pic" sz="quarter" idx="47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4497" t="-27000" r="1" b="-3389"/>
          <a:stretch/>
        </p:blipFill>
        <p:spPr>
          <a:xfrm>
            <a:off x="561797" y="1901825"/>
            <a:ext cx="9788703" cy="8516938"/>
          </a:xfrm>
        </p:spPr>
      </p:pic>
    </p:spTree>
    <p:extLst>
      <p:ext uri="{BB962C8B-B14F-4D97-AF65-F5344CB8AC3E}">
        <p14:creationId xmlns:p14="http://schemas.microsoft.com/office/powerpoint/2010/main" val="1794056755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Symbol zastępczy obrazu 16">
            <a:extLst>
              <a:ext uri="{FF2B5EF4-FFF2-40B4-BE49-F238E27FC236}">
                <a16:creationId xmlns:a16="http://schemas.microsoft.com/office/drawing/2014/main" id="{B36BBBE2-0C14-228E-FBE6-48166CB05D1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427" t="-3591" r="-1" b="-1"/>
          <a:stretch/>
        </p:blipFill>
        <p:spPr>
          <a:xfrm>
            <a:off x="1419727" y="13546085"/>
            <a:ext cx="8930774" cy="4741915"/>
          </a:xfrm>
          <a:prstGeom prst="rect">
            <a:avLst/>
          </a:prstGeom>
        </p:spPr>
      </p:pic>
      <p:sp>
        <p:nvSpPr>
          <p:cNvPr id="2" name="Symbol zastępczy tekstu 1">
            <a:extLst>
              <a:ext uri="{FF2B5EF4-FFF2-40B4-BE49-F238E27FC236}">
                <a16:creationId xmlns:a16="http://schemas.microsoft.com/office/drawing/2014/main" id="{5DC50012-F71D-A186-549F-688D57C76319}"/>
              </a:ext>
            </a:extLst>
          </p:cNvPr>
          <p:cNvSpPr>
            <a:spLocks noGrp="1"/>
          </p:cNvSpPr>
          <p:nvPr>
            <p:ph type="body" sz="quarter" idx="44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A66EB320-C798-D6DA-0B68-1F4A9E27BDAC}"/>
              </a:ext>
            </a:extLst>
          </p:cNvPr>
          <p:cNvSpPr>
            <a:spLocks noGrp="1"/>
          </p:cNvSpPr>
          <p:nvPr>
            <p:ph type="body" sz="quarter" idx="37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7" name="Symbol zastępczy tekstu 6">
            <a:extLst>
              <a:ext uri="{FF2B5EF4-FFF2-40B4-BE49-F238E27FC236}">
                <a16:creationId xmlns:a16="http://schemas.microsoft.com/office/drawing/2014/main" id="{27617BFC-2D41-1DE0-72F6-90988CD0D70A}"/>
              </a:ext>
            </a:extLst>
          </p:cNvPr>
          <p:cNvSpPr>
            <a:spLocks noGrp="1"/>
          </p:cNvSpPr>
          <p:nvPr>
            <p:ph type="body" sz="quarter" idx="48"/>
          </p:nvPr>
        </p:nvSpPr>
        <p:spPr>
          <a:xfrm>
            <a:off x="561797" y="12973272"/>
            <a:ext cx="9491073" cy="1162058"/>
          </a:xfrm>
        </p:spPr>
        <p:txBody>
          <a:bodyPr/>
          <a:lstStyle/>
          <a:p>
            <a:r>
              <a:rPr lang="pl-PL" dirty="0"/>
              <a:t>gastronomicznej</a:t>
            </a:r>
          </a:p>
          <a:p>
            <a:endParaRPr lang="pl-PL" dirty="0"/>
          </a:p>
        </p:txBody>
      </p:sp>
      <p:pic>
        <p:nvPicPr>
          <p:cNvPr id="11" name="Symbol zastępczy obrazu 10" descr="Obraz zawierający meble, stół, stół w jadalni&#10;&#10;Opis wygenerowany automatycznie">
            <a:extLst>
              <a:ext uri="{FF2B5EF4-FFF2-40B4-BE49-F238E27FC236}">
                <a16:creationId xmlns:a16="http://schemas.microsoft.com/office/drawing/2014/main" id="{46F765F2-5EE6-3CE7-0642-E0723FF8AB25}"/>
              </a:ext>
            </a:extLst>
          </p:cNvPr>
          <p:cNvPicPr>
            <a:picLocks noGrp="1" noChangeAspect="1"/>
          </p:cNvPicPr>
          <p:nvPr>
            <p:ph type="pic" sz="quarter" idx="47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81" t="-15223" r="-561" b="9099"/>
          <a:stretch/>
        </p:blipFill>
        <p:spPr>
          <a:xfrm>
            <a:off x="1653721" y="3270006"/>
            <a:ext cx="8624590" cy="7715560"/>
          </a:xfrm>
        </p:spPr>
      </p:pic>
    </p:spTree>
    <p:extLst>
      <p:ext uri="{BB962C8B-B14F-4D97-AF65-F5344CB8AC3E}">
        <p14:creationId xmlns:p14="http://schemas.microsoft.com/office/powerpoint/2010/main" val="3651502124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Symbol zastępczy obrazu 16">
            <a:extLst>
              <a:ext uri="{FF2B5EF4-FFF2-40B4-BE49-F238E27FC236}">
                <a16:creationId xmlns:a16="http://schemas.microsoft.com/office/drawing/2014/main" id="{B36BBBE2-0C14-228E-FBE6-48166CB05D1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427" t="-3591" r="-1" b="-1"/>
          <a:stretch/>
        </p:blipFill>
        <p:spPr>
          <a:xfrm>
            <a:off x="1419727" y="13546085"/>
            <a:ext cx="8930774" cy="4741915"/>
          </a:xfrm>
          <a:prstGeom prst="rect">
            <a:avLst/>
          </a:prstGeom>
        </p:spPr>
      </p:pic>
      <p:sp>
        <p:nvSpPr>
          <p:cNvPr id="2" name="Symbol zastępczy tekstu 1">
            <a:extLst>
              <a:ext uri="{FF2B5EF4-FFF2-40B4-BE49-F238E27FC236}">
                <a16:creationId xmlns:a16="http://schemas.microsoft.com/office/drawing/2014/main" id="{5DC50012-F71D-A186-549F-688D57C76319}"/>
              </a:ext>
            </a:extLst>
          </p:cNvPr>
          <p:cNvSpPr>
            <a:spLocks noGrp="1"/>
          </p:cNvSpPr>
          <p:nvPr>
            <p:ph type="body" sz="quarter" idx="44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A66EB320-C798-D6DA-0B68-1F4A9E27BDAC}"/>
              </a:ext>
            </a:extLst>
          </p:cNvPr>
          <p:cNvSpPr>
            <a:spLocks noGrp="1"/>
          </p:cNvSpPr>
          <p:nvPr>
            <p:ph type="body" sz="quarter" idx="37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7" name="Symbol zastępczy tekstu 6">
            <a:extLst>
              <a:ext uri="{FF2B5EF4-FFF2-40B4-BE49-F238E27FC236}">
                <a16:creationId xmlns:a16="http://schemas.microsoft.com/office/drawing/2014/main" id="{27617BFC-2D41-1DE0-72F6-90988CD0D70A}"/>
              </a:ext>
            </a:extLst>
          </p:cNvPr>
          <p:cNvSpPr>
            <a:spLocks noGrp="1"/>
          </p:cNvSpPr>
          <p:nvPr>
            <p:ph type="body" sz="quarter" idx="48"/>
          </p:nvPr>
        </p:nvSpPr>
        <p:spPr>
          <a:xfrm>
            <a:off x="561797" y="12973272"/>
            <a:ext cx="9491073" cy="1162058"/>
          </a:xfrm>
        </p:spPr>
        <p:txBody>
          <a:bodyPr/>
          <a:lstStyle/>
          <a:p>
            <a:r>
              <a:rPr lang="pl-PL" dirty="0"/>
              <a:t>handlowej</a:t>
            </a:r>
          </a:p>
          <a:p>
            <a:endParaRPr lang="pl-PL" dirty="0"/>
          </a:p>
          <a:p>
            <a:endParaRPr lang="pl-PL" dirty="0"/>
          </a:p>
        </p:txBody>
      </p:sp>
      <p:pic>
        <p:nvPicPr>
          <p:cNvPr id="13" name="Symbol zastępczy obrazu 12" descr="Obraz zawierający wózek ręczny, transport&#10;&#10;Opis wygenerowany automatycznie">
            <a:extLst>
              <a:ext uri="{FF2B5EF4-FFF2-40B4-BE49-F238E27FC236}">
                <a16:creationId xmlns:a16="http://schemas.microsoft.com/office/drawing/2014/main" id="{9D5407CC-95EE-758A-516B-E478ABBBDFAF}"/>
              </a:ext>
            </a:extLst>
          </p:cNvPr>
          <p:cNvPicPr>
            <a:picLocks noGrp="1" noChangeAspect="1"/>
          </p:cNvPicPr>
          <p:nvPr>
            <p:ph type="pic" sz="quarter" idx="47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21" t="-12911" b="5124"/>
          <a:stretch/>
        </p:blipFill>
        <p:spPr>
          <a:xfrm>
            <a:off x="2907298" y="1877762"/>
            <a:ext cx="7346950" cy="8516938"/>
          </a:xfrm>
        </p:spPr>
      </p:pic>
    </p:spTree>
    <p:extLst>
      <p:ext uri="{BB962C8B-B14F-4D97-AF65-F5344CB8AC3E}">
        <p14:creationId xmlns:p14="http://schemas.microsoft.com/office/powerpoint/2010/main" val="913588120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Symbol zastępczy obrazu 16">
            <a:extLst>
              <a:ext uri="{FF2B5EF4-FFF2-40B4-BE49-F238E27FC236}">
                <a16:creationId xmlns:a16="http://schemas.microsoft.com/office/drawing/2014/main" id="{B36BBBE2-0C14-228E-FBE6-48166CB05D1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427" t="-3591" r="-1" b="-1"/>
          <a:stretch/>
        </p:blipFill>
        <p:spPr>
          <a:xfrm>
            <a:off x="1419727" y="13546085"/>
            <a:ext cx="8930774" cy="4741915"/>
          </a:xfrm>
          <a:prstGeom prst="rect">
            <a:avLst/>
          </a:prstGeom>
        </p:spPr>
      </p:pic>
      <p:sp>
        <p:nvSpPr>
          <p:cNvPr id="2" name="Symbol zastępczy tekstu 1">
            <a:extLst>
              <a:ext uri="{FF2B5EF4-FFF2-40B4-BE49-F238E27FC236}">
                <a16:creationId xmlns:a16="http://schemas.microsoft.com/office/drawing/2014/main" id="{5DC50012-F71D-A186-549F-688D57C76319}"/>
              </a:ext>
            </a:extLst>
          </p:cNvPr>
          <p:cNvSpPr>
            <a:spLocks noGrp="1"/>
          </p:cNvSpPr>
          <p:nvPr>
            <p:ph type="body" sz="quarter" idx="44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A66EB320-C798-D6DA-0B68-1F4A9E27BDAC}"/>
              </a:ext>
            </a:extLst>
          </p:cNvPr>
          <p:cNvSpPr>
            <a:spLocks noGrp="1"/>
          </p:cNvSpPr>
          <p:nvPr>
            <p:ph type="body" sz="quarter" idx="37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7" name="Symbol zastępczy tekstu 6">
            <a:extLst>
              <a:ext uri="{FF2B5EF4-FFF2-40B4-BE49-F238E27FC236}">
                <a16:creationId xmlns:a16="http://schemas.microsoft.com/office/drawing/2014/main" id="{27617BFC-2D41-1DE0-72F6-90988CD0D70A}"/>
              </a:ext>
            </a:extLst>
          </p:cNvPr>
          <p:cNvSpPr>
            <a:spLocks noGrp="1"/>
          </p:cNvSpPr>
          <p:nvPr>
            <p:ph type="body" sz="quarter" idx="48"/>
          </p:nvPr>
        </p:nvSpPr>
        <p:spPr>
          <a:xfrm>
            <a:off x="561797" y="12973272"/>
            <a:ext cx="9491073" cy="1162058"/>
          </a:xfrm>
        </p:spPr>
        <p:txBody>
          <a:bodyPr/>
          <a:lstStyle/>
          <a:p>
            <a:r>
              <a:rPr lang="pl-PL" dirty="0"/>
              <a:t>motoryzacyjnej</a:t>
            </a:r>
          </a:p>
          <a:p>
            <a:endParaRPr lang="pl-PL" dirty="0"/>
          </a:p>
          <a:p>
            <a:endParaRPr lang="pl-PL" dirty="0"/>
          </a:p>
        </p:txBody>
      </p:sp>
      <p:pic>
        <p:nvPicPr>
          <p:cNvPr id="8" name="Symbol zastępczy obrazu 7" descr="Obraz zawierający samochód, czerwony, transport, dach&#10;&#10;Opis wygenerowany automatycznie">
            <a:extLst>
              <a:ext uri="{FF2B5EF4-FFF2-40B4-BE49-F238E27FC236}">
                <a16:creationId xmlns:a16="http://schemas.microsoft.com/office/drawing/2014/main" id="{4604A3F7-E908-C29F-D9D2-A9615037AF0F}"/>
              </a:ext>
            </a:extLst>
          </p:cNvPr>
          <p:cNvPicPr>
            <a:picLocks noGrp="1" noChangeAspect="1"/>
          </p:cNvPicPr>
          <p:nvPr>
            <p:ph type="pic" sz="quarter" idx="47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219" t="-55157" r="-1" b="4946"/>
          <a:stretch/>
        </p:blipFill>
        <p:spPr>
          <a:xfrm>
            <a:off x="632420" y="1901825"/>
            <a:ext cx="9718080" cy="8516938"/>
          </a:xfrm>
        </p:spPr>
      </p:pic>
    </p:spTree>
    <p:extLst>
      <p:ext uri="{BB962C8B-B14F-4D97-AF65-F5344CB8AC3E}">
        <p14:creationId xmlns:p14="http://schemas.microsoft.com/office/powerpoint/2010/main" val="3123130077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Symbol zastępczy obrazu 16">
            <a:extLst>
              <a:ext uri="{FF2B5EF4-FFF2-40B4-BE49-F238E27FC236}">
                <a16:creationId xmlns:a16="http://schemas.microsoft.com/office/drawing/2014/main" id="{B36BBBE2-0C14-228E-FBE6-48166CB05D1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427" t="-3591" r="-1" b="-1"/>
          <a:stretch/>
        </p:blipFill>
        <p:spPr>
          <a:xfrm>
            <a:off x="1419727" y="13546085"/>
            <a:ext cx="8930774" cy="4741915"/>
          </a:xfrm>
          <a:prstGeom prst="rect">
            <a:avLst/>
          </a:prstGeom>
        </p:spPr>
      </p:pic>
      <p:sp>
        <p:nvSpPr>
          <p:cNvPr id="2" name="Symbol zastępczy tekstu 1">
            <a:extLst>
              <a:ext uri="{FF2B5EF4-FFF2-40B4-BE49-F238E27FC236}">
                <a16:creationId xmlns:a16="http://schemas.microsoft.com/office/drawing/2014/main" id="{5DC50012-F71D-A186-549F-688D57C76319}"/>
              </a:ext>
            </a:extLst>
          </p:cNvPr>
          <p:cNvSpPr>
            <a:spLocks noGrp="1"/>
          </p:cNvSpPr>
          <p:nvPr>
            <p:ph type="body" sz="quarter" idx="44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A66EB320-C798-D6DA-0B68-1F4A9E27BDAC}"/>
              </a:ext>
            </a:extLst>
          </p:cNvPr>
          <p:cNvSpPr>
            <a:spLocks noGrp="1"/>
          </p:cNvSpPr>
          <p:nvPr>
            <p:ph type="body" sz="quarter" idx="37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7" name="Symbol zastępczy tekstu 6">
            <a:extLst>
              <a:ext uri="{FF2B5EF4-FFF2-40B4-BE49-F238E27FC236}">
                <a16:creationId xmlns:a16="http://schemas.microsoft.com/office/drawing/2014/main" id="{27617BFC-2D41-1DE0-72F6-90988CD0D70A}"/>
              </a:ext>
            </a:extLst>
          </p:cNvPr>
          <p:cNvSpPr>
            <a:spLocks noGrp="1"/>
          </p:cNvSpPr>
          <p:nvPr>
            <p:ph type="body" sz="quarter" idx="48"/>
          </p:nvPr>
        </p:nvSpPr>
        <p:spPr>
          <a:xfrm>
            <a:off x="561797" y="12973272"/>
            <a:ext cx="9491073" cy="1162058"/>
          </a:xfrm>
        </p:spPr>
        <p:txBody>
          <a:bodyPr/>
          <a:lstStyle/>
          <a:p>
            <a:r>
              <a:rPr lang="pl-PL" dirty="0"/>
              <a:t>odzieżowej</a:t>
            </a:r>
          </a:p>
          <a:p>
            <a:endParaRPr lang="pl-PL" dirty="0"/>
          </a:p>
          <a:p>
            <a:endParaRPr lang="pl-PL" dirty="0"/>
          </a:p>
        </p:txBody>
      </p:sp>
      <p:pic>
        <p:nvPicPr>
          <p:cNvPr id="11" name="Symbol zastępczy obrazu 10">
            <a:extLst>
              <a:ext uri="{FF2B5EF4-FFF2-40B4-BE49-F238E27FC236}">
                <a16:creationId xmlns:a16="http://schemas.microsoft.com/office/drawing/2014/main" id="{518A1CB7-0DC3-CCE6-9728-D9BF288686BE}"/>
              </a:ext>
            </a:extLst>
          </p:cNvPr>
          <p:cNvPicPr>
            <a:picLocks noGrp="1" noChangeAspect="1"/>
          </p:cNvPicPr>
          <p:nvPr>
            <p:ph type="pic" sz="quarter" idx="47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8157" t="-1913" r="1" b="6020"/>
          <a:stretch/>
        </p:blipFill>
        <p:spPr>
          <a:xfrm>
            <a:off x="3003550" y="1034716"/>
            <a:ext cx="7346950" cy="10275173"/>
          </a:xfrm>
        </p:spPr>
      </p:pic>
    </p:spTree>
    <p:extLst>
      <p:ext uri="{BB962C8B-B14F-4D97-AF65-F5344CB8AC3E}">
        <p14:creationId xmlns:p14="http://schemas.microsoft.com/office/powerpoint/2010/main" val="193925884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Symbol zastępczy obrazu 16">
            <a:extLst>
              <a:ext uri="{FF2B5EF4-FFF2-40B4-BE49-F238E27FC236}">
                <a16:creationId xmlns:a16="http://schemas.microsoft.com/office/drawing/2014/main" id="{B36BBBE2-0C14-228E-FBE6-48166CB05D1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427" t="-3591" r="-1" b="-1"/>
          <a:stretch/>
        </p:blipFill>
        <p:spPr>
          <a:xfrm>
            <a:off x="1419727" y="13546085"/>
            <a:ext cx="8930774" cy="4741915"/>
          </a:xfrm>
          <a:prstGeom prst="rect">
            <a:avLst/>
          </a:prstGeom>
        </p:spPr>
      </p:pic>
      <p:sp>
        <p:nvSpPr>
          <p:cNvPr id="2" name="Symbol zastępczy tekstu 1">
            <a:extLst>
              <a:ext uri="{FF2B5EF4-FFF2-40B4-BE49-F238E27FC236}">
                <a16:creationId xmlns:a16="http://schemas.microsoft.com/office/drawing/2014/main" id="{5DC50012-F71D-A186-549F-688D57C76319}"/>
              </a:ext>
            </a:extLst>
          </p:cNvPr>
          <p:cNvSpPr>
            <a:spLocks noGrp="1"/>
          </p:cNvSpPr>
          <p:nvPr>
            <p:ph type="body" sz="quarter" idx="44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A66EB320-C798-D6DA-0B68-1F4A9E27BDAC}"/>
              </a:ext>
            </a:extLst>
          </p:cNvPr>
          <p:cNvSpPr>
            <a:spLocks noGrp="1"/>
          </p:cNvSpPr>
          <p:nvPr>
            <p:ph type="body" sz="quarter" idx="37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7" name="Symbol zastępczy tekstu 6">
            <a:extLst>
              <a:ext uri="{FF2B5EF4-FFF2-40B4-BE49-F238E27FC236}">
                <a16:creationId xmlns:a16="http://schemas.microsoft.com/office/drawing/2014/main" id="{27617BFC-2D41-1DE0-72F6-90988CD0D70A}"/>
              </a:ext>
            </a:extLst>
          </p:cNvPr>
          <p:cNvSpPr>
            <a:spLocks noGrp="1"/>
          </p:cNvSpPr>
          <p:nvPr>
            <p:ph type="body" sz="quarter" idx="48"/>
          </p:nvPr>
        </p:nvSpPr>
        <p:spPr>
          <a:xfrm>
            <a:off x="561797" y="12973272"/>
            <a:ext cx="9491073" cy="1162058"/>
          </a:xfrm>
        </p:spPr>
        <p:txBody>
          <a:bodyPr/>
          <a:lstStyle/>
          <a:p>
            <a:r>
              <a:rPr lang="pl-PL" dirty="0"/>
              <a:t>transportowej</a:t>
            </a:r>
          </a:p>
          <a:p>
            <a:endParaRPr lang="pl-PL" dirty="0"/>
          </a:p>
          <a:p>
            <a:endParaRPr lang="pl-PL" dirty="0"/>
          </a:p>
        </p:txBody>
      </p:sp>
      <p:pic>
        <p:nvPicPr>
          <p:cNvPr id="18" name="Symbol zastępczy obrazu 17" descr="Obraz zawierający ciężarówka, na wolnym powietrzu, transport&#10;&#10;Opis wygenerowany automatycznie">
            <a:extLst>
              <a:ext uri="{FF2B5EF4-FFF2-40B4-BE49-F238E27FC236}">
                <a16:creationId xmlns:a16="http://schemas.microsoft.com/office/drawing/2014/main" id="{AE48718A-5753-B4E2-2A9E-E3C471D4CF97}"/>
              </a:ext>
            </a:extLst>
          </p:cNvPr>
          <p:cNvPicPr>
            <a:picLocks noGrp="1" noChangeAspect="1"/>
          </p:cNvPicPr>
          <p:nvPr>
            <p:ph type="pic" sz="quarter" idx="47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85" t="-19588" r="-179" b="-3468"/>
          <a:stretch/>
        </p:blipFill>
        <p:spPr>
          <a:xfrm>
            <a:off x="883490" y="1877762"/>
            <a:ext cx="9491073" cy="8516938"/>
          </a:xfrm>
        </p:spPr>
      </p:pic>
    </p:spTree>
    <p:extLst>
      <p:ext uri="{BB962C8B-B14F-4D97-AF65-F5344CB8AC3E}">
        <p14:creationId xmlns:p14="http://schemas.microsoft.com/office/powerpoint/2010/main" val="4245858235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Symbol zastępczy obrazu 16">
            <a:extLst>
              <a:ext uri="{FF2B5EF4-FFF2-40B4-BE49-F238E27FC236}">
                <a16:creationId xmlns:a16="http://schemas.microsoft.com/office/drawing/2014/main" id="{B36BBBE2-0C14-228E-FBE6-48166CB05D1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427" t="-3591" r="-1" b="-1"/>
          <a:stretch/>
        </p:blipFill>
        <p:spPr>
          <a:xfrm>
            <a:off x="1419727" y="13546085"/>
            <a:ext cx="8930774" cy="4741915"/>
          </a:xfrm>
          <a:prstGeom prst="rect">
            <a:avLst/>
          </a:prstGeom>
        </p:spPr>
      </p:pic>
      <p:sp>
        <p:nvSpPr>
          <p:cNvPr id="2" name="Symbol zastępczy tekstu 1">
            <a:extLst>
              <a:ext uri="{FF2B5EF4-FFF2-40B4-BE49-F238E27FC236}">
                <a16:creationId xmlns:a16="http://schemas.microsoft.com/office/drawing/2014/main" id="{5DC50012-F71D-A186-549F-688D57C76319}"/>
              </a:ext>
            </a:extLst>
          </p:cNvPr>
          <p:cNvSpPr>
            <a:spLocks noGrp="1"/>
          </p:cNvSpPr>
          <p:nvPr>
            <p:ph type="body" sz="quarter" idx="44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A66EB320-C798-D6DA-0B68-1F4A9E27BDAC}"/>
              </a:ext>
            </a:extLst>
          </p:cNvPr>
          <p:cNvSpPr>
            <a:spLocks noGrp="1"/>
          </p:cNvSpPr>
          <p:nvPr>
            <p:ph type="body" sz="quarter" idx="37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7" name="Symbol zastępczy tekstu 6">
            <a:extLst>
              <a:ext uri="{FF2B5EF4-FFF2-40B4-BE49-F238E27FC236}">
                <a16:creationId xmlns:a16="http://schemas.microsoft.com/office/drawing/2014/main" id="{27617BFC-2D41-1DE0-72F6-90988CD0D70A}"/>
              </a:ext>
            </a:extLst>
          </p:cNvPr>
          <p:cNvSpPr>
            <a:spLocks noGrp="1"/>
          </p:cNvSpPr>
          <p:nvPr>
            <p:ph type="body" sz="quarter" idx="48"/>
          </p:nvPr>
        </p:nvSpPr>
        <p:spPr>
          <a:xfrm>
            <a:off x="561797" y="12973272"/>
            <a:ext cx="9491073" cy="1162058"/>
          </a:xfrm>
        </p:spPr>
        <p:txBody>
          <a:bodyPr/>
          <a:lstStyle/>
          <a:p>
            <a:r>
              <a:rPr lang="pl-PL" dirty="0"/>
              <a:t>turystycznej</a:t>
            </a:r>
          </a:p>
          <a:p>
            <a:endParaRPr lang="pl-PL" dirty="0"/>
          </a:p>
          <a:p>
            <a:endParaRPr lang="pl-PL" dirty="0"/>
          </a:p>
        </p:txBody>
      </p:sp>
      <p:pic>
        <p:nvPicPr>
          <p:cNvPr id="8" name="Symbol zastępczy obrazu 7" descr="Obraz zawierający kalendarz&#10;&#10;Opis wygenerowany automatycznie">
            <a:extLst>
              <a:ext uri="{FF2B5EF4-FFF2-40B4-BE49-F238E27FC236}">
                <a16:creationId xmlns:a16="http://schemas.microsoft.com/office/drawing/2014/main" id="{E607AB41-39B8-8632-D654-ED9AEFEE2D9A}"/>
              </a:ext>
            </a:extLst>
          </p:cNvPr>
          <p:cNvPicPr>
            <a:picLocks noGrp="1" noChangeAspect="1"/>
          </p:cNvPicPr>
          <p:nvPr>
            <p:ph type="pic" sz="quarter" idx="47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83" t="-21320" r="3266" b="-4663"/>
          <a:stretch/>
        </p:blipFill>
        <p:spPr>
          <a:xfrm>
            <a:off x="2708254" y="2912175"/>
            <a:ext cx="7346950" cy="8516938"/>
          </a:xfrm>
        </p:spPr>
      </p:pic>
    </p:spTree>
    <p:extLst>
      <p:ext uri="{BB962C8B-B14F-4D97-AF65-F5344CB8AC3E}">
        <p14:creationId xmlns:p14="http://schemas.microsoft.com/office/powerpoint/2010/main" val="326490205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Symbol zastępczy obrazu 16">
            <a:extLst>
              <a:ext uri="{FF2B5EF4-FFF2-40B4-BE49-F238E27FC236}">
                <a16:creationId xmlns:a16="http://schemas.microsoft.com/office/drawing/2014/main" id="{B36BBBE2-0C14-228E-FBE6-48166CB05D1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427" t="-3591" r="-1" b="-1"/>
          <a:stretch/>
        </p:blipFill>
        <p:spPr>
          <a:xfrm>
            <a:off x="1419727" y="13546085"/>
            <a:ext cx="8930774" cy="4741915"/>
          </a:xfrm>
          <a:prstGeom prst="rect">
            <a:avLst/>
          </a:prstGeom>
        </p:spPr>
      </p:pic>
      <p:sp>
        <p:nvSpPr>
          <p:cNvPr id="2" name="Symbol zastępczy tekstu 1">
            <a:extLst>
              <a:ext uri="{FF2B5EF4-FFF2-40B4-BE49-F238E27FC236}">
                <a16:creationId xmlns:a16="http://schemas.microsoft.com/office/drawing/2014/main" id="{5DC50012-F71D-A186-549F-688D57C76319}"/>
              </a:ext>
            </a:extLst>
          </p:cNvPr>
          <p:cNvSpPr>
            <a:spLocks noGrp="1"/>
          </p:cNvSpPr>
          <p:nvPr>
            <p:ph type="body" sz="quarter" idx="44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A66EB320-C798-D6DA-0B68-1F4A9E27BDAC}"/>
              </a:ext>
            </a:extLst>
          </p:cNvPr>
          <p:cNvSpPr>
            <a:spLocks noGrp="1"/>
          </p:cNvSpPr>
          <p:nvPr>
            <p:ph type="body" sz="quarter" idx="37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7" name="Symbol zastępczy tekstu 6">
            <a:extLst>
              <a:ext uri="{FF2B5EF4-FFF2-40B4-BE49-F238E27FC236}">
                <a16:creationId xmlns:a16="http://schemas.microsoft.com/office/drawing/2014/main" id="{27617BFC-2D41-1DE0-72F6-90988CD0D70A}"/>
              </a:ext>
            </a:extLst>
          </p:cNvPr>
          <p:cNvSpPr>
            <a:spLocks noGrp="1"/>
          </p:cNvSpPr>
          <p:nvPr>
            <p:ph type="body" sz="quarter" idx="48"/>
          </p:nvPr>
        </p:nvSpPr>
        <p:spPr>
          <a:xfrm>
            <a:off x="561797" y="12973272"/>
            <a:ext cx="9491073" cy="1162058"/>
          </a:xfrm>
        </p:spPr>
        <p:txBody>
          <a:bodyPr/>
          <a:lstStyle/>
          <a:p>
            <a:r>
              <a:rPr lang="pl-PL" dirty="0"/>
              <a:t>opieki </a:t>
            </a:r>
          </a:p>
          <a:p>
            <a:endParaRPr lang="pl-PL" dirty="0"/>
          </a:p>
        </p:txBody>
      </p:sp>
      <p:pic>
        <p:nvPicPr>
          <p:cNvPr id="11" name="Symbol zastępczy obrazu 10" descr="Obraz zawierający logo&#10;&#10;Opis wygenerowany automatycznie">
            <a:extLst>
              <a:ext uri="{FF2B5EF4-FFF2-40B4-BE49-F238E27FC236}">
                <a16:creationId xmlns:a16="http://schemas.microsoft.com/office/drawing/2014/main" id="{CAD60D05-ACAA-F5CD-9DDA-51B51E127E99}"/>
              </a:ext>
            </a:extLst>
          </p:cNvPr>
          <p:cNvPicPr>
            <a:picLocks noGrp="1" noChangeAspect="1"/>
          </p:cNvPicPr>
          <p:nvPr>
            <p:ph type="pic" sz="quarter" idx="47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97" t="-26997" b="5973"/>
          <a:stretch/>
        </p:blipFill>
        <p:spPr>
          <a:xfrm>
            <a:off x="3003550" y="1877762"/>
            <a:ext cx="7346950" cy="8516938"/>
          </a:xfrm>
        </p:spPr>
      </p:pic>
      <p:sp>
        <p:nvSpPr>
          <p:cNvPr id="13" name="Symbol zastępczy tekstu 6">
            <a:extLst>
              <a:ext uri="{FF2B5EF4-FFF2-40B4-BE49-F238E27FC236}">
                <a16:creationId xmlns:a16="http://schemas.microsoft.com/office/drawing/2014/main" id="{9EE82ED1-DDB7-13DF-AD63-60B35586DAB2}"/>
              </a:ext>
            </a:extLst>
          </p:cNvPr>
          <p:cNvSpPr txBox="1">
            <a:spLocks/>
          </p:cNvSpPr>
          <p:nvPr/>
        </p:nvSpPr>
        <p:spPr>
          <a:xfrm>
            <a:off x="561797" y="14043244"/>
            <a:ext cx="8936538" cy="1162058"/>
          </a:xfrm>
          <a:prstGeom prst="rect">
            <a:avLst/>
          </a:prstGeom>
        </p:spPr>
        <p:txBody>
          <a:bodyPr/>
          <a:lstStyle>
            <a:lvl1pPr marL="0" indent="0" algn="l" defTabSz="1035009" rtl="0" eaLnBrk="1" latinLnBrk="0" hangingPunct="1">
              <a:lnSpc>
                <a:spcPct val="90000"/>
              </a:lnSpc>
              <a:spcBef>
                <a:spcPts val="1132"/>
              </a:spcBef>
              <a:buFont typeface="Arial" panose="020B0604020202020204" pitchFamily="34" charset="0"/>
              <a:buNone/>
              <a:defRPr sz="7800" kern="1200" spc="-300" baseline="0">
                <a:solidFill>
                  <a:srgbClr val="CF2030"/>
                </a:solidFill>
                <a:latin typeface="Arial Black" panose="020B0A04020102020204" pitchFamily="34" charset="0"/>
                <a:ea typeface="+mn-ea"/>
                <a:cs typeface="+mn-cs"/>
              </a:defRPr>
            </a:lvl1pPr>
            <a:lvl2pPr marL="517505" indent="0" algn="l" defTabSz="1035009" rtl="0" eaLnBrk="1" latinLnBrk="0" hangingPunct="1">
              <a:lnSpc>
                <a:spcPct val="90000"/>
              </a:lnSpc>
              <a:spcBef>
                <a:spcPts val="566"/>
              </a:spcBef>
              <a:buFont typeface="Arial" panose="020B0604020202020204" pitchFamily="34" charset="0"/>
              <a:buNone/>
              <a:defRPr sz="2717" kern="1200">
                <a:solidFill>
                  <a:schemeClr val="tx1"/>
                </a:solidFill>
                <a:latin typeface="Arial Black" panose="020B0A04020102020204" pitchFamily="34" charset="0"/>
                <a:ea typeface="+mn-ea"/>
                <a:cs typeface="+mn-cs"/>
              </a:defRPr>
            </a:lvl2pPr>
            <a:lvl3pPr marL="1035010" indent="0" algn="l" defTabSz="1035009" rtl="0" eaLnBrk="1" latinLnBrk="0" hangingPunct="1">
              <a:lnSpc>
                <a:spcPct val="90000"/>
              </a:lnSpc>
              <a:spcBef>
                <a:spcPts val="566"/>
              </a:spcBef>
              <a:buFont typeface="Arial" panose="020B0604020202020204" pitchFamily="34" charset="0"/>
              <a:buNone/>
              <a:defRPr sz="2264" kern="1200">
                <a:solidFill>
                  <a:schemeClr val="tx1"/>
                </a:solidFill>
                <a:latin typeface="Arial Black" panose="020B0A04020102020204" pitchFamily="34" charset="0"/>
                <a:ea typeface="+mn-ea"/>
                <a:cs typeface="+mn-cs"/>
              </a:defRPr>
            </a:lvl3pPr>
            <a:lvl4pPr marL="1552514" indent="0" algn="l" defTabSz="1035009" rtl="0" eaLnBrk="1" latinLnBrk="0" hangingPunct="1">
              <a:lnSpc>
                <a:spcPct val="90000"/>
              </a:lnSpc>
              <a:spcBef>
                <a:spcPts val="566"/>
              </a:spcBef>
              <a:buFont typeface="Arial" panose="020B0604020202020204" pitchFamily="34" charset="0"/>
              <a:buNone/>
              <a:defRPr sz="2037" kern="1200">
                <a:solidFill>
                  <a:schemeClr val="tx1"/>
                </a:solidFill>
                <a:latin typeface="Arial Black" panose="020B0A04020102020204" pitchFamily="34" charset="0"/>
                <a:ea typeface="+mn-ea"/>
                <a:cs typeface="+mn-cs"/>
              </a:defRPr>
            </a:lvl4pPr>
            <a:lvl5pPr marL="2070019" indent="0" algn="l" defTabSz="1035009" rtl="0" eaLnBrk="1" latinLnBrk="0" hangingPunct="1">
              <a:lnSpc>
                <a:spcPct val="90000"/>
              </a:lnSpc>
              <a:spcBef>
                <a:spcPts val="566"/>
              </a:spcBef>
              <a:buFont typeface="Arial" panose="020B0604020202020204" pitchFamily="34" charset="0"/>
              <a:buNone/>
              <a:defRPr sz="2037" kern="1200">
                <a:solidFill>
                  <a:schemeClr val="tx1"/>
                </a:solidFill>
                <a:latin typeface="Arial Black" panose="020B0A04020102020204" pitchFamily="34" charset="0"/>
                <a:ea typeface="+mn-ea"/>
                <a:cs typeface="+mn-cs"/>
              </a:defRPr>
            </a:lvl5pPr>
            <a:lvl6pPr marL="2846276" indent="-258752" algn="l" defTabSz="1035009" rtl="0" eaLnBrk="1" latinLnBrk="0" hangingPunct="1">
              <a:lnSpc>
                <a:spcPct val="90000"/>
              </a:lnSpc>
              <a:spcBef>
                <a:spcPts val="566"/>
              </a:spcBef>
              <a:buFont typeface="Arial" panose="020B0604020202020204" pitchFamily="34" charset="0"/>
              <a:buChar char="•"/>
              <a:defRPr sz="203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363780" indent="-258752" algn="l" defTabSz="1035009" rtl="0" eaLnBrk="1" latinLnBrk="0" hangingPunct="1">
              <a:lnSpc>
                <a:spcPct val="90000"/>
              </a:lnSpc>
              <a:spcBef>
                <a:spcPts val="566"/>
              </a:spcBef>
              <a:buFont typeface="Arial" panose="020B0604020202020204" pitchFamily="34" charset="0"/>
              <a:buChar char="•"/>
              <a:defRPr sz="203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81285" indent="-258752" algn="l" defTabSz="1035009" rtl="0" eaLnBrk="1" latinLnBrk="0" hangingPunct="1">
              <a:lnSpc>
                <a:spcPct val="90000"/>
              </a:lnSpc>
              <a:spcBef>
                <a:spcPts val="566"/>
              </a:spcBef>
              <a:buFont typeface="Arial" panose="020B0604020202020204" pitchFamily="34" charset="0"/>
              <a:buChar char="•"/>
              <a:defRPr sz="203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98790" indent="-258752" algn="l" defTabSz="1035009" rtl="0" eaLnBrk="1" latinLnBrk="0" hangingPunct="1">
              <a:lnSpc>
                <a:spcPct val="90000"/>
              </a:lnSpc>
              <a:spcBef>
                <a:spcPts val="566"/>
              </a:spcBef>
              <a:buFont typeface="Arial" panose="020B0604020202020204" pitchFamily="34" charset="0"/>
              <a:buChar char="•"/>
              <a:defRPr sz="203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dirty="0"/>
              <a:t>zdrowotnej</a:t>
            </a:r>
          </a:p>
        </p:txBody>
      </p:sp>
    </p:spTree>
    <p:extLst>
      <p:ext uri="{BB962C8B-B14F-4D97-AF65-F5344CB8AC3E}">
        <p14:creationId xmlns:p14="http://schemas.microsoft.com/office/powerpoint/2010/main" val="2145201915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Symbol zastępczy obrazu 16">
            <a:extLst>
              <a:ext uri="{FF2B5EF4-FFF2-40B4-BE49-F238E27FC236}">
                <a16:creationId xmlns:a16="http://schemas.microsoft.com/office/drawing/2014/main" id="{B36BBBE2-0C14-228E-FBE6-48166CB05D1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427" t="-3591" r="-1" b="-1"/>
          <a:stretch/>
        </p:blipFill>
        <p:spPr>
          <a:xfrm>
            <a:off x="1419727" y="13546085"/>
            <a:ext cx="8930774" cy="4741915"/>
          </a:xfrm>
          <a:prstGeom prst="rect">
            <a:avLst/>
          </a:prstGeom>
        </p:spPr>
      </p:pic>
      <p:sp>
        <p:nvSpPr>
          <p:cNvPr id="2" name="Symbol zastępczy tekstu 1">
            <a:extLst>
              <a:ext uri="{FF2B5EF4-FFF2-40B4-BE49-F238E27FC236}">
                <a16:creationId xmlns:a16="http://schemas.microsoft.com/office/drawing/2014/main" id="{5DC50012-F71D-A186-549F-688D57C76319}"/>
              </a:ext>
            </a:extLst>
          </p:cNvPr>
          <p:cNvSpPr>
            <a:spLocks noGrp="1"/>
          </p:cNvSpPr>
          <p:nvPr>
            <p:ph type="body" sz="quarter" idx="44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A66EB320-C798-D6DA-0B68-1F4A9E27BDAC}"/>
              </a:ext>
            </a:extLst>
          </p:cNvPr>
          <p:cNvSpPr>
            <a:spLocks noGrp="1"/>
          </p:cNvSpPr>
          <p:nvPr>
            <p:ph type="body" sz="quarter" idx="37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7" name="Symbol zastępczy tekstu 6">
            <a:extLst>
              <a:ext uri="{FF2B5EF4-FFF2-40B4-BE49-F238E27FC236}">
                <a16:creationId xmlns:a16="http://schemas.microsoft.com/office/drawing/2014/main" id="{27617BFC-2D41-1DE0-72F6-90988CD0D70A}"/>
              </a:ext>
            </a:extLst>
          </p:cNvPr>
          <p:cNvSpPr>
            <a:spLocks noGrp="1"/>
          </p:cNvSpPr>
          <p:nvPr>
            <p:ph type="body" sz="quarter" idx="48"/>
          </p:nvPr>
        </p:nvSpPr>
        <p:spPr>
          <a:xfrm>
            <a:off x="561797" y="12973272"/>
            <a:ext cx="9491073" cy="1162058"/>
          </a:xfrm>
        </p:spPr>
        <p:txBody>
          <a:bodyPr/>
          <a:lstStyle/>
          <a:p>
            <a:r>
              <a:rPr lang="pl-PL" dirty="0"/>
              <a:t>IT</a:t>
            </a:r>
          </a:p>
          <a:p>
            <a:endParaRPr lang="pl-PL" dirty="0"/>
          </a:p>
        </p:txBody>
      </p:sp>
      <p:sp>
        <p:nvSpPr>
          <p:cNvPr id="13" name="Symbol zastępczy tekstu 6">
            <a:extLst>
              <a:ext uri="{FF2B5EF4-FFF2-40B4-BE49-F238E27FC236}">
                <a16:creationId xmlns:a16="http://schemas.microsoft.com/office/drawing/2014/main" id="{9EE82ED1-DDB7-13DF-AD63-60B35586DAB2}"/>
              </a:ext>
            </a:extLst>
          </p:cNvPr>
          <p:cNvSpPr txBox="1">
            <a:spLocks/>
          </p:cNvSpPr>
          <p:nvPr/>
        </p:nvSpPr>
        <p:spPr>
          <a:xfrm>
            <a:off x="561797" y="14043244"/>
            <a:ext cx="8936538" cy="1162058"/>
          </a:xfrm>
          <a:prstGeom prst="rect">
            <a:avLst/>
          </a:prstGeom>
        </p:spPr>
        <p:txBody>
          <a:bodyPr/>
          <a:lstStyle>
            <a:lvl1pPr marL="0" indent="0" algn="l" defTabSz="1035009" rtl="0" eaLnBrk="1" latinLnBrk="0" hangingPunct="1">
              <a:lnSpc>
                <a:spcPct val="90000"/>
              </a:lnSpc>
              <a:spcBef>
                <a:spcPts val="1132"/>
              </a:spcBef>
              <a:buFont typeface="Arial" panose="020B0604020202020204" pitchFamily="34" charset="0"/>
              <a:buNone/>
              <a:defRPr sz="7800" kern="1200" spc="-300" baseline="0">
                <a:solidFill>
                  <a:srgbClr val="CF2030"/>
                </a:solidFill>
                <a:latin typeface="Arial Black" panose="020B0A04020102020204" pitchFamily="34" charset="0"/>
                <a:ea typeface="+mn-ea"/>
                <a:cs typeface="+mn-cs"/>
              </a:defRPr>
            </a:lvl1pPr>
            <a:lvl2pPr marL="517505" indent="0" algn="l" defTabSz="1035009" rtl="0" eaLnBrk="1" latinLnBrk="0" hangingPunct="1">
              <a:lnSpc>
                <a:spcPct val="90000"/>
              </a:lnSpc>
              <a:spcBef>
                <a:spcPts val="566"/>
              </a:spcBef>
              <a:buFont typeface="Arial" panose="020B0604020202020204" pitchFamily="34" charset="0"/>
              <a:buNone/>
              <a:defRPr sz="2717" kern="1200">
                <a:solidFill>
                  <a:schemeClr val="tx1"/>
                </a:solidFill>
                <a:latin typeface="Arial Black" panose="020B0A04020102020204" pitchFamily="34" charset="0"/>
                <a:ea typeface="+mn-ea"/>
                <a:cs typeface="+mn-cs"/>
              </a:defRPr>
            </a:lvl2pPr>
            <a:lvl3pPr marL="1035010" indent="0" algn="l" defTabSz="1035009" rtl="0" eaLnBrk="1" latinLnBrk="0" hangingPunct="1">
              <a:lnSpc>
                <a:spcPct val="90000"/>
              </a:lnSpc>
              <a:spcBef>
                <a:spcPts val="566"/>
              </a:spcBef>
              <a:buFont typeface="Arial" panose="020B0604020202020204" pitchFamily="34" charset="0"/>
              <a:buNone/>
              <a:defRPr sz="2264" kern="1200">
                <a:solidFill>
                  <a:schemeClr val="tx1"/>
                </a:solidFill>
                <a:latin typeface="Arial Black" panose="020B0A04020102020204" pitchFamily="34" charset="0"/>
                <a:ea typeface="+mn-ea"/>
                <a:cs typeface="+mn-cs"/>
              </a:defRPr>
            </a:lvl3pPr>
            <a:lvl4pPr marL="1552514" indent="0" algn="l" defTabSz="1035009" rtl="0" eaLnBrk="1" latinLnBrk="0" hangingPunct="1">
              <a:lnSpc>
                <a:spcPct val="90000"/>
              </a:lnSpc>
              <a:spcBef>
                <a:spcPts val="566"/>
              </a:spcBef>
              <a:buFont typeface="Arial" panose="020B0604020202020204" pitchFamily="34" charset="0"/>
              <a:buNone/>
              <a:defRPr sz="2037" kern="1200">
                <a:solidFill>
                  <a:schemeClr val="tx1"/>
                </a:solidFill>
                <a:latin typeface="Arial Black" panose="020B0A04020102020204" pitchFamily="34" charset="0"/>
                <a:ea typeface="+mn-ea"/>
                <a:cs typeface="+mn-cs"/>
              </a:defRPr>
            </a:lvl4pPr>
            <a:lvl5pPr marL="2070019" indent="0" algn="l" defTabSz="1035009" rtl="0" eaLnBrk="1" latinLnBrk="0" hangingPunct="1">
              <a:lnSpc>
                <a:spcPct val="90000"/>
              </a:lnSpc>
              <a:spcBef>
                <a:spcPts val="566"/>
              </a:spcBef>
              <a:buFont typeface="Arial" panose="020B0604020202020204" pitchFamily="34" charset="0"/>
              <a:buNone/>
              <a:defRPr sz="2037" kern="1200">
                <a:solidFill>
                  <a:schemeClr val="tx1"/>
                </a:solidFill>
                <a:latin typeface="Arial Black" panose="020B0A04020102020204" pitchFamily="34" charset="0"/>
                <a:ea typeface="+mn-ea"/>
                <a:cs typeface="+mn-cs"/>
              </a:defRPr>
            </a:lvl5pPr>
            <a:lvl6pPr marL="2846276" indent="-258752" algn="l" defTabSz="1035009" rtl="0" eaLnBrk="1" latinLnBrk="0" hangingPunct="1">
              <a:lnSpc>
                <a:spcPct val="90000"/>
              </a:lnSpc>
              <a:spcBef>
                <a:spcPts val="566"/>
              </a:spcBef>
              <a:buFont typeface="Arial" panose="020B0604020202020204" pitchFamily="34" charset="0"/>
              <a:buChar char="•"/>
              <a:defRPr sz="203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363780" indent="-258752" algn="l" defTabSz="1035009" rtl="0" eaLnBrk="1" latinLnBrk="0" hangingPunct="1">
              <a:lnSpc>
                <a:spcPct val="90000"/>
              </a:lnSpc>
              <a:spcBef>
                <a:spcPts val="566"/>
              </a:spcBef>
              <a:buFont typeface="Arial" panose="020B0604020202020204" pitchFamily="34" charset="0"/>
              <a:buChar char="•"/>
              <a:defRPr sz="203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81285" indent="-258752" algn="l" defTabSz="1035009" rtl="0" eaLnBrk="1" latinLnBrk="0" hangingPunct="1">
              <a:lnSpc>
                <a:spcPct val="90000"/>
              </a:lnSpc>
              <a:spcBef>
                <a:spcPts val="566"/>
              </a:spcBef>
              <a:buFont typeface="Arial" panose="020B0604020202020204" pitchFamily="34" charset="0"/>
              <a:buChar char="•"/>
              <a:defRPr sz="203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98790" indent="-258752" algn="l" defTabSz="1035009" rtl="0" eaLnBrk="1" latinLnBrk="0" hangingPunct="1">
              <a:lnSpc>
                <a:spcPct val="90000"/>
              </a:lnSpc>
              <a:spcBef>
                <a:spcPts val="566"/>
              </a:spcBef>
              <a:buFont typeface="Arial" panose="020B0604020202020204" pitchFamily="34" charset="0"/>
              <a:buChar char="•"/>
              <a:defRPr sz="203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pl-PL" dirty="0"/>
          </a:p>
        </p:txBody>
      </p:sp>
      <p:pic>
        <p:nvPicPr>
          <p:cNvPr id="8" name="Symbol zastępczy obrazu 7" descr="Obraz zawierający stół, podłoga, w pomieszczeniu, meble&#10;&#10;Opis wygenerowany automatycznie">
            <a:extLst>
              <a:ext uri="{FF2B5EF4-FFF2-40B4-BE49-F238E27FC236}">
                <a16:creationId xmlns:a16="http://schemas.microsoft.com/office/drawing/2014/main" id="{6903EB95-16EC-E38D-52CE-001609B306F3}"/>
              </a:ext>
            </a:extLst>
          </p:cNvPr>
          <p:cNvPicPr>
            <a:picLocks noGrp="1" noChangeAspect="1"/>
          </p:cNvPicPr>
          <p:nvPr>
            <p:ph type="pic" sz="quarter" idx="47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3" t="-11357" r="-1962" b="4010"/>
          <a:stretch/>
        </p:blipFill>
        <p:spPr>
          <a:xfrm>
            <a:off x="682112" y="2070266"/>
            <a:ext cx="9788703" cy="8516938"/>
          </a:xfrm>
        </p:spPr>
      </p:pic>
    </p:spTree>
    <p:extLst>
      <p:ext uri="{BB962C8B-B14F-4D97-AF65-F5344CB8AC3E}">
        <p14:creationId xmlns:p14="http://schemas.microsoft.com/office/powerpoint/2010/main" val="2777412630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Symbol zastępczy obrazu 11" descr="Obraz zawierający osoba, człowiek, stojący, garnitur&#10;&#10;Opis wygenerowany automatycznie">
            <a:extLst>
              <a:ext uri="{FF2B5EF4-FFF2-40B4-BE49-F238E27FC236}">
                <a16:creationId xmlns:a16="http://schemas.microsoft.com/office/drawing/2014/main" id="{05EA38FC-9B72-C840-8602-7B1F7805AE7E}"/>
              </a:ext>
            </a:extLst>
          </p:cNvPr>
          <p:cNvPicPr>
            <a:picLocks noGrp="1" noChangeAspect="1"/>
          </p:cNvPicPr>
          <p:nvPr>
            <p:ph type="pic" sz="quarter" idx="50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945" t="287" r="-2061"/>
          <a:stretch/>
        </p:blipFill>
        <p:spPr>
          <a:xfrm>
            <a:off x="-304800" y="5943600"/>
            <a:ext cx="10866497" cy="12344400"/>
          </a:xfrm>
        </p:spPr>
      </p:pic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6F7AC9A7-AE65-BCBE-0A6C-1B79C825FA78}"/>
              </a:ext>
            </a:extLst>
          </p:cNvPr>
          <p:cNvSpPr>
            <a:spLocks noGrp="1"/>
          </p:cNvSpPr>
          <p:nvPr>
            <p:ph type="body" sz="quarter" idx="44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10148AC1-7DAF-397E-79E9-3ED1DEB01715}"/>
              </a:ext>
            </a:extLst>
          </p:cNvPr>
          <p:cNvSpPr>
            <a:spLocks noGrp="1"/>
          </p:cNvSpPr>
          <p:nvPr>
            <p:ph type="body" sz="quarter" idx="37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10" name="Symbol zastępczy obrazu 16">
            <a:extLst>
              <a:ext uri="{FF2B5EF4-FFF2-40B4-BE49-F238E27FC236}">
                <a16:creationId xmlns:a16="http://schemas.microsoft.com/office/drawing/2014/main" id="{49F14672-6114-9EFD-3AE6-ADD91BC5B8D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427" t="-3591" r="-1" b="-1"/>
          <a:stretch/>
        </p:blipFill>
        <p:spPr>
          <a:xfrm>
            <a:off x="1419727" y="13546085"/>
            <a:ext cx="8930774" cy="4741915"/>
          </a:xfrm>
          <a:prstGeom prst="rect">
            <a:avLst/>
          </a:prstGeom>
        </p:spPr>
      </p:pic>
      <p:sp>
        <p:nvSpPr>
          <p:cNvPr id="2" name="Symbol zastępczy tekstu 14">
            <a:extLst>
              <a:ext uri="{FF2B5EF4-FFF2-40B4-BE49-F238E27FC236}">
                <a16:creationId xmlns:a16="http://schemas.microsoft.com/office/drawing/2014/main" id="{10487716-8257-6628-9E72-30A63A836068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769938" y="3950709"/>
            <a:ext cx="8936538" cy="105641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200" b="0" spc="-150" baseline="0">
                <a:solidFill>
                  <a:srgbClr val="CF2030"/>
                </a:solidFill>
                <a:latin typeface="Arial Black" panose="020B0A04020102020204" pitchFamily="34" charset="0"/>
                <a:cs typeface="Arial" panose="020B0604020202020204" pitchFamily="34" charset="0"/>
              </a:defRPr>
            </a:lvl1pPr>
            <a:lvl2pPr marL="517505" indent="0">
              <a:buNone/>
              <a:defRPr>
                <a:latin typeface="Arial Black" panose="020B0A04020102020204" pitchFamily="34" charset="0"/>
              </a:defRPr>
            </a:lvl2pPr>
            <a:lvl3pPr marL="1035010" indent="0">
              <a:buNone/>
              <a:defRPr>
                <a:latin typeface="Arial Black" panose="020B0A04020102020204" pitchFamily="34" charset="0"/>
              </a:defRPr>
            </a:lvl3pPr>
            <a:lvl4pPr marL="1552514" indent="0">
              <a:buNone/>
              <a:defRPr>
                <a:latin typeface="Arial Black" panose="020B0A04020102020204" pitchFamily="34" charset="0"/>
              </a:defRPr>
            </a:lvl4pPr>
            <a:lvl5pPr marL="2070019" indent="0">
              <a:buNone/>
              <a:defRPr>
                <a:latin typeface="Arial Black" panose="020B0A04020102020204" pitchFamily="34" charset="0"/>
              </a:defRPr>
            </a:lvl5pPr>
          </a:lstStyle>
          <a:p>
            <a:pPr lvl="0"/>
            <a:r>
              <a:rPr lang="pl-PL" dirty="0"/>
              <a:t>za biznes</a:t>
            </a:r>
          </a:p>
          <a:p>
            <a:pPr lvl="0"/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184744741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Symbol zastępczy obrazu 12" descr="Obraz zawierający osoba, garnitur, człowiek, stojący&#10;&#10;Opis wygenerowany automatycznie">
            <a:extLst>
              <a:ext uri="{FF2B5EF4-FFF2-40B4-BE49-F238E27FC236}">
                <a16:creationId xmlns:a16="http://schemas.microsoft.com/office/drawing/2014/main" id="{07824BF1-DFF4-0605-1BC0-E2B2E37F0B35}"/>
              </a:ext>
            </a:extLst>
          </p:cNvPr>
          <p:cNvPicPr>
            <a:picLocks noGrp="1" noChangeAspect="1"/>
          </p:cNvPicPr>
          <p:nvPr>
            <p:ph type="pic" sz="quarter" idx="50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09" t="19532" b="37030"/>
          <a:stretch/>
        </p:blipFill>
        <p:spPr>
          <a:xfrm>
            <a:off x="-907" y="3571875"/>
            <a:ext cx="10318750" cy="7943850"/>
          </a:xfrm>
        </p:spPr>
      </p:pic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038B7F51-6D1F-F290-1E82-D6F520C65569}"/>
              </a:ext>
            </a:extLst>
          </p:cNvPr>
          <p:cNvSpPr>
            <a:spLocks noGrp="1"/>
          </p:cNvSpPr>
          <p:nvPr>
            <p:ph type="body" sz="quarter" idx="44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53D162FA-E455-F01F-FA50-9038A1A821A2}"/>
              </a:ext>
            </a:extLst>
          </p:cNvPr>
          <p:cNvSpPr>
            <a:spLocks noGrp="1"/>
          </p:cNvSpPr>
          <p:nvPr>
            <p:ph type="body" sz="quarter" idx="37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8" name="Symbol zastępczy tekstu 7">
            <a:extLst>
              <a:ext uri="{FF2B5EF4-FFF2-40B4-BE49-F238E27FC236}">
                <a16:creationId xmlns:a16="http://schemas.microsoft.com/office/drawing/2014/main" id="{CC5BCE46-9E14-B067-A8CC-42E88D4375B7}"/>
              </a:ext>
            </a:extLst>
          </p:cNvPr>
          <p:cNvSpPr>
            <a:spLocks noGrp="1"/>
          </p:cNvSpPr>
          <p:nvPr>
            <p:ph type="body" sz="quarter" idx="51"/>
          </p:nvPr>
        </p:nvSpPr>
        <p:spPr>
          <a:xfrm>
            <a:off x="690199" y="13156960"/>
            <a:ext cx="8936538" cy="1056416"/>
          </a:xfrm>
        </p:spPr>
        <p:txBody>
          <a:bodyPr/>
          <a:lstStyle/>
          <a:p>
            <a:endParaRPr lang="pl-PL" dirty="0"/>
          </a:p>
        </p:txBody>
      </p:sp>
      <p:pic>
        <p:nvPicPr>
          <p:cNvPr id="11" name="Symbol zastępczy obrazu 16">
            <a:extLst>
              <a:ext uri="{FF2B5EF4-FFF2-40B4-BE49-F238E27FC236}">
                <a16:creationId xmlns:a16="http://schemas.microsoft.com/office/drawing/2014/main" id="{8CE1E7EC-0B3B-7CD0-EB85-3AA4C88BAFD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427" t="-3591" r="-1" b="-1"/>
          <a:stretch/>
        </p:blipFill>
        <p:spPr>
          <a:xfrm>
            <a:off x="1419727" y="13546085"/>
            <a:ext cx="8930774" cy="4741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3861361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Motyw pakietu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Motyw pakietu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tyw pakietu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2dc7b4d8-d1ab-4d2c-98ef-9a59f27e1645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5AF63722DA382E4D982C6859D16557AA" ma:contentTypeVersion="12" ma:contentTypeDescription="Utwórz nowy dokument." ma:contentTypeScope="" ma:versionID="ec84829113666ccb829baae22013fd74">
  <xsd:schema xmlns:xsd="http://www.w3.org/2001/XMLSchema" xmlns:xs="http://www.w3.org/2001/XMLSchema" xmlns:p="http://schemas.microsoft.com/office/2006/metadata/properties" xmlns:ns3="c05a4ec8-ceeb-43ea-9496-cc6fda5e5b25" xmlns:ns4="2dc7b4d8-d1ab-4d2c-98ef-9a59f27e1645" targetNamespace="http://schemas.microsoft.com/office/2006/metadata/properties" ma:root="true" ma:fieldsID="5676f452f3d255f5b01851e327cb9fdf" ns3:_="" ns4:_="">
    <xsd:import namespace="c05a4ec8-ceeb-43ea-9496-cc6fda5e5b25"/>
    <xsd:import namespace="2dc7b4d8-d1ab-4d2c-98ef-9a59f27e1645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DateTaken" minOccurs="0"/>
                <xsd:element ref="ns4:MediaServiceAutoTags" minOccurs="0"/>
                <xsd:element ref="ns4:MediaServiceGenerationTime" minOccurs="0"/>
                <xsd:element ref="ns4:MediaServiceEventHashCode" minOccurs="0"/>
                <xsd:element ref="ns4:MediaServiceOCR" minOccurs="0"/>
                <xsd:element ref="ns4:MediaLengthInSeconds" minOccurs="0"/>
                <xsd:element ref="ns4:_activity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05a4ec8-ceeb-43ea-9496-cc6fda5e5b25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Udostępniani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Udostępnione dla — szczegóły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krót wskazówki dotyczącej udostępniania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dc7b4d8-d1ab-4d2c-98ef-9a59f27e164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_activity" ma:index="19" nillable="true" ma:displayName="_activity" ma:hidden="true" ma:internalName="_activity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zawartości"/>
        <xsd:element ref="dc:title" minOccurs="0" maxOccurs="1" ma:index="4" ma:displayName="Tytuł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EAB0BAEE-992D-4ED5-8683-1F3ED42AEB6B}">
  <ds:schemaRefs>
    <ds:schemaRef ds:uri="http://schemas.microsoft.com/office/2006/metadata/properties"/>
    <ds:schemaRef ds:uri="http://purl.org/dc/terms/"/>
    <ds:schemaRef ds:uri="http://www.w3.org/XML/1998/namespace"/>
    <ds:schemaRef ds:uri="http://schemas.openxmlformats.org/package/2006/metadata/core-properties"/>
    <ds:schemaRef ds:uri="http://purl.org/dc/dcmitype/"/>
    <ds:schemaRef ds:uri="http://schemas.microsoft.com/office/2006/documentManagement/types"/>
    <ds:schemaRef ds:uri="http://purl.org/dc/elements/1.1/"/>
    <ds:schemaRef ds:uri="http://schemas.microsoft.com/office/infopath/2007/PartnerControls"/>
    <ds:schemaRef ds:uri="2dc7b4d8-d1ab-4d2c-98ef-9a59f27e1645"/>
    <ds:schemaRef ds:uri="c05a4ec8-ceeb-43ea-9496-cc6fda5e5b25"/>
  </ds:schemaRefs>
</ds:datastoreItem>
</file>

<file path=customXml/itemProps2.xml><?xml version="1.0" encoding="utf-8"?>
<ds:datastoreItem xmlns:ds="http://schemas.openxmlformats.org/officeDocument/2006/customXml" ds:itemID="{A8FFBD17-BF1B-4C52-B370-03673AECD80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05a4ec8-ceeb-43ea-9496-cc6fda5e5b25"/>
    <ds:schemaRef ds:uri="2dc7b4d8-d1ab-4d2c-98ef-9a59f27e164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973D923E-F56E-49FD-9A6D-78FDADB50255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985</TotalTime>
  <Words>170</Words>
  <Application>Microsoft Office PowerPoint</Application>
  <PresentationFormat>Niestandardowy</PresentationFormat>
  <Paragraphs>82</Paragraphs>
  <Slides>68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3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68</vt:i4>
      </vt:variant>
    </vt:vector>
  </HeadingPairs>
  <TitlesOfParts>
    <vt:vector size="72" baseType="lpstr">
      <vt:lpstr>Arial</vt:lpstr>
      <vt:lpstr>Arial Black</vt:lpstr>
      <vt:lpstr>Calibri</vt:lpstr>
      <vt:lpstr>Motyw pakietu Office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Dominika Peczyńska // ONE House</dc:creator>
  <cp:lastModifiedBy>Iwo Kolasiński</cp:lastModifiedBy>
  <cp:revision>8</cp:revision>
  <dcterms:created xsi:type="dcterms:W3CDTF">2023-04-13T12:53:50Z</dcterms:created>
  <dcterms:modified xsi:type="dcterms:W3CDTF">2023-04-21T08:05:58Z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0x0101005AF63722DA382E4D982C6859D16557AA</vt:lpwstr>
  </property>
</Properties>
</file>